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73" r:id="rId8"/>
    <p:sldId id="272" r:id="rId9"/>
    <p:sldId id="278" r:id="rId10"/>
    <p:sldId id="263" r:id="rId11"/>
    <p:sldId id="264" r:id="rId12"/>
    <p:sldId id="279" r:id="rId13"/>
    <p:sldId id="280" r:id="rId14"/>
    <p:sldId id="282" r:id="rId15"/>
    <p:sldId id="283" r:id="rId16"/>
    <p:sldId id="284" r:id="rId17"/>
    <p:sldId id="285" r:id="rId18"/>
    <p:sldId id="287" r:id="rId19"/>
    <p:sldId id="271" r:id="rId20"/>
  </p:sldIdLst>
  <p:sldSz cx="12192000" cy="6858000"/>
  <p:notesSz cx="6888163" cy="10020300"/>
  <p:embeddedFontLst>
    <p:embeddedFont>
      <p:font typeface="나눔고딕 ExtraBold" panose="020B0600000101010101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76055" autoAdjust="0"/>
  </p:normalViewPr>
  <p:slideViewPr>
    <p:cSldViewPr snapToGrid="0">
      <p:cViewPr varScale="1">
        <p:scale>
          <a:sx n="66" d="100"/>
          <a:sy n="66" d="100"/>
        </p:scale>
        <p:origin x="12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13CF9A85-2359-42E7-99CA-B5222481165F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D1BD14B2-FAFA-4821-90FB-32326ABC6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9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59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깃에는 포인터 개념이 있고 </a:t>
            </a:r>
            <a:r>
              <a:rPr lang="ko-KR" altLang="en-US" dirty="0" err="1"/>
              <a:t>해드는</a:t>
            </a:r>
            <a:r>
              <a:rPr lang="ko-KR" altLang="en-US" dirty="0"/>
              <a:t> </a:t>
            </a:r>
            <a:r>
              <a:rPr lang="ko-KR" altLang="en-US" dirty="0" err="1"/>
              <a:t>커밋을</a:t>
            </a:r>
            <a:r>
              <a:rPr lang="ko-KR" altLang="en-US" dirty="0"/>
              <a:t> 가리키는 묵시적 참조 포인터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커밋은</a:t>
            </a:r>
            <a:r>
              <a:rPr lang="ko-KR" altLang="en-US" dirty="0"/>
              <a:t> 이전 부모 </a:t>
            </a:r>
            <a:r>
              <a:rPr lang="ko-KR" altLang="en-US" dirty="0" err="1"/>
              <a:t>커밋을</a:t>
            </a:r>
            <a:r>
              <a:rPr lang="ko-KR" altLang="en-US" dirty="0"/>
              <a:t> 기반으로 새로운 </a:t>
            </a:r>
            <a:r>
              <a:rPr lang="ko-KR" altLang="en-US" dirty="0" err="1"/>
              <a:t>커밋을</a:t>
            </a:r>
            <a:r>
              <a:rPr lang="ko-KR" altLang="en-US" dirty="0"/>
              <a:t> 만든다고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깃을 설치하고 처음 </a:t>
            </a:r>
            <a:r>
              <a:rPr lang="ko-KR" altLang="en-US" dirty="0" err="1"/>
              <a:t>커밋을</a:t>
            </a:r>
            <a:r>
              <a:rPr lang="ko-KR" altLang="en-US" dirty="0"/>
              <a:t> 하게 되면 </a:t>
            </a:r>
            <a:r>
              <a:rPr lang="en-US" altLang="ko-KR" dirty="0"/>
              <a:t>HEAD</a:t>
            </a:r>
            <a:r>
              <a:rPr lang="ko-KR" altLang="en-US" dirty="0"/>
              <a:t>가 없습니다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HEAD</a:t>
            </a:r>
            <a:r>
              <a:rPr lang="ko-KR" altLang="en-US" dirty="0"/>
              <a:t>는 </a:t>
            </a:r>
            <a:r>
              <a:rPr lang="ko-KR" altLang="en-US" dirty="0" err="1"/>
              <a:t>커밋이</a:t>
            </a:r>
            <a:r>
              <a:rPr lang="ko-KR" altLang="en-US" dirty="0"/>
              <a:t> 변화한 최종 시점을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커밋은</a:t>
            </a:r>
            <a:r>
              <a:rPr lang="ko-KR" altLang="en-US" dirty="0"/>
              <a:t> 파일의 변화를 깃 저장소에 영구적으로 기록을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깃이 다른 </a:t>
            </a:r>
            <a:r>
              <a:rPr lang="ko-KR" altLang="en-US" dirty="0" err="1"/>
              <a:t>다른</a:t>
            </a:r>
            <a:r>
              <a:rPr lang="ko-KR" altLang="en-US" dirty="0"/>
              <a:t> 버전 관리 도구와 다른 점이 스냅샷 방식을 이용한다는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깃은 파일에서 변경된 부분을 찾아 수정된 내용만을 저장합니다</a:t>
            </a:r>
            <a:r>
              <a:rPr lang="en-US" altLang="ko-KR" dirty="0"/>
              <a:t>. </a:t>
            </a:r>
            <a:r>
              <a:rPr lang="ko-KR" altLang="en-US" dirty="0"/>
              <a:t>마치 변화된 부분만 찾아 사진을 찍는 것과 같다고 하여 스냅샷 방식이라고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스냅샷은 </a:t>
            </a:r>
            <a:r>
              <a:rPr lang="en-US" altLang="ko-KR" dirty="0"/>
              <a:t>HEDA</a:t>
            </a:r>
            <a:r>
              <a:rPr lang="ko-KR" altLang="en-US" dirty="0"/>
              <a:t>가 가리키는 </a:t>
            </a:r>
            <a:r>
              <a:rPr lang="ko-KR" altLang="en-US" dirty="0" err="1"/>
              <a:t>커밋을</a:t>
            </a:r>
            <a:r>
              <a:rPr lang="ko-KR" altLang="en-US" dirty="0"/>
              <a:t> 기반으로 사진을 찍습니다</a:t>
            </a:r>
            <a:r>
              <a:rPr lang="en-US" altLang="ko-KR" dirty="0"/>
              <a:t>. </a:t>
            </a:r>
            <a:r>
              <a:rPr lang="ko-KR" altLang="en-US" dirty="0"/>
              <a:t>이를 스테이지 영역과 비교를 하여 새로운 </a:t>
            </a:r>
            <a:r>
              <a:rPr lang="ko-KR" altLang="en-US" dirty="0" err="1"/>
              <a:t>커밋으로</a:t>
            </a:r>
            <a:r>
              <a:rPr lang="ko-KR" altLang="en-US" dirty="0"/>
              <a:t> 기록을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깃의 </a:t>
            </a:r>
            <a:r>
              <a:rPr lang="ko-KR" altLang="en-US" dirty="0" err="1"/>
              <a:t>커밋은</a:t>
            </a:r>
            <a:r>
              <a:rPr lang="ko-KR" altLang="en-US" dirty="0"/>
              <a:t> </a:t>
            </a:r>
            <a:r>
              <a:rPr lang="en-US" altLang="ko-KR" dirty="0"/>
              <a:t>HEAD</a:t>
            </a:r>
            <a:r>
              <a:rPr lang="ko-KR" altLang="en-US" dirty="0"/>
              <a:t>와 스테이지 </a:t>
            </a:r>
            <a:r>
              <a:rPr lang="ko-KR" altLang="en-US" dirty="0" err="1"/>
              <a:t>영역간의</a:t>
            </a:r>
            <a:r>
              <a:rPr lang="ko-KR" altLang="en-US" dirty="0"/>
              <a:t> 차이를 비교하여 새로운 객체를 생성합니다</a:t>
            </a:r>
            <a:r>
              <a:rPr lang="en-US" altLang="ko-KR" dirty="0"/>
              <a:t>. </a:t>
            </a:r>
            <a:r>
              <a:rPr lang="ko-KR" altLang="en-US" dirty="0"/>
              <a:t>생성된 객체를 깃 저장소에 기록합니다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19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커밋을</a:t>
            </a:r>
            <a:r>
              <a:rPr lang="ko-KR" altLang="en-US" dirty="0"/>
              <a:t> 하게 되면 스테이지 영역이 초기화가 됩니다</a:t>
            </a:r>
            <a:r>
              <a:rPr lang="en-US" altLang="ko-KR" dirty="0"/>
              <a:t>. </a:t>
            </a:r>
            <a:r>
              <a:rPr lang="ko-KR" altLang="en-US" dirty="0"/>
              <a:t>더 이상 추가된 새로운 파일과 수정된 파일이 없다는 것을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커밋의</a:t>
            </a:r>
            <a:r>
              <a:rPr lang="ko-KR" altLang="en-US" dirty="0"/>
              <a:t> 기록을 확인하고 싶다면 </a:t>
            </a:r>
            <a:r>
              <a:rPr lang="en-US" altLang="ko-KR" dirty="0"/>
              <a:t>git log</a:t>
            </a:r>
            <a:r>
              <a:rPr lang="ko-KR" altLang="en-US" dirty="0"/>
              <a:t>라는 명령어를 통해서 확인해 </a:t>
            </a:r>
            <a:r>
              <a:rPr lang="ko-KR" altLang="en-US" dirty="0" err="1"/>
              <a:t>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495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새로 파일을 다시 수정을 하게 된다면 </a:t>
            </a:r>
            <a:r>
              <a:rPr lang="en-US" altLang="ko-KR" dirty="0"/>
              <a:t>modified </a:t>
            </a:r>
            <a:r>
              <a:rPr lang="ko-KR" altLang="en-US" dirty="0"/>
              <a:t>상태로 변경이 되고 이 파일이 다시 워킹 디렉터리로 이동을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70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저장소는 다른 말로 원격 저장소라고도 합니다</a:t>
            </a:r>
            <a:r>
              <a:rPr lang="en-US" altLang="ko-KR" dirty="0"/>
              <a:t>. </a:t>
            </a:r>
            <a:r>
              <a:rPr lang="ko-KR" altLang="en-US" dirty="0"/>
              <a:t>서버 저장소는 로컬 저장소의 코드를 복제한 복사본이라고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깃은 여러 개발자와 협업하려고 탄생한 도구입니다</a:t>
            </a:r>
            <a:r>
              <a:rPr lang="en-US" altLang="ko-KR" dirty="0"/>
              <a:t>. </a:t>
            </a:r>
            <a:r>
              <a:rPr lang="ko-KR" altLang="en-US" dirty="0"/>
              <a:t>과거와 달리 컴퓨터는 인터넷 접속이  항상 되어있습니다</a:t>
            </a:r>
            <a:r>
              <a:rPr lang="en-US" altLang="ko-KR" dirty="0"/>
              <a:t>. </a:t>
            </a:r>
            <a:r>
              <a:rPr lang="ko-KR" altLang="en-US" dirty="0"/>
              <a:t>하지만 아직도 인터넷에 연결하여</a:t>
            </a:r>
            <a:endParaRPr lang="en-US" altLang="ko-KR" dirty="0"/>
          </a:p>
          <a:p>
            <a:r>
              <a:rPr lang="ko-KR" altLang="en-US" dirty="0"/>
              <a:t>작업 할 수 없는 개발 환경도 많이 있습니다</a:t>
            </a:r>
            <a:r>
              <a:rPr lang="en-US" altLang="ko-KR" dirty="0"/>
              <a:t>. </a:t>
            </a:r>
            <a:r>
              <a:rPr lang="ko-KR" altLang="en-US" dirty="0"/>
              <a:t>이 환경을 고려하여 깃은 분산형 모델을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06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깃 허브는 대표적인 깃 호스팅 서비스 입니다</a:t>
            </a:r>
            <a:r>
              <a:rPr lang="en-US" altLang="ko-KR" dirty="0"/>
              <a:t>. </a:t>
            </a:r>
            <a:r>
              <a:rPr lang="ko-KR" altLang="en-US" dirty="0"/>
              <a:t>호스팅이란 직접 서버를 운영하지 않아도 쉽게 원격 저장소를 운영할 수 있는 것인데요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원격 저장소에 연결하려면 먼저 로컬 저장소가 있어야 하는데</a:t>
            </a:r>
            <a:r>
              <a:rPr lang="en-US" altLang="ko-KR" dirty="0"/>
              <a:t>, </a:t>
            </a:r>
            <a:r>
              <a:rPr lang="ko-KR" altLang="en-US" dirty="0"/>
              <a:t>로컬 저장소를 원격 저장소에 연결하는 방법은 크게 두가지입니다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첫번째는 새로운 로컬 저장소를 생성하고 원격 자장소를 연결하는 방법</a:t>
            </a:r>
            <a:endParaRPr lang="en-US" altLang="ko-KR" dirty="0"/>
          </a:p>
          <a:p>
            <a:r>
              <a:rPr lang="ko-KR" altLang="en-US" dirty="0"/>
              <a:t>두번째는 기존 저장소를 연결하는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91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서버와 통신하려면 프로토콜을 사용해야 하는데 깃은 서버와 통신 할 수 있는 다양한 프로토콜을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결국에는 데이터를 전송하는 과정의 차이인 것인데</a:t>
            </a:r>
            <a:r>
              <a:rPr lang="en-US" altLang="ko-KR" dirty="0"/>
              <a:t>, </a:t>
            </a:r>
            <a:r>
              <a:rPr lang="ko-KR" altLang="en-US" dirty="0"/>
              <a:t>여러가지의 전송방식을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로컬 같은 경우에는 로컬 컴퓨터에 원격 저장소를 생성하는 것입니다</a:t>
            </a:r>
            <a:r>
              <a:rPr lang="en-US" altLang="ko-KR" dirty="0"/>
              <a:t>.</a:t>
            </a:r>
            <a:r>
              <a:rPr lang="ko-KR" altLang="en-US" dirty="0"/>
              <a:t> 자신의 컴퓨터를 서버로 이용할 때 편리하고 간단하게 원격 서버를 구축 할 수 있는 것 뿐만 아니라 빠른 동작이 가능합니다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</a:t>
            </a:r>
            <a:r>
              <a:rPr lang="ko-KR" altLang="en-US" dirty="0"/>
              <a:t>는 깃 허브 같은 호스팅 서비스도 기본 </a:t>
            </a:r>
            <a:r>
              <a:rPr lang="en-US" altLang="ko-KR" dirty="0"/>
              <a:t>HTTTP</a:t>
            </a:r>
            <a:r>
              <a:rPr lang="ko-KR" altLang="en-US" dirty="0"/>
              <a:t> 프로토콜을 지원합니다</a:t>
            </a:r>
            <a:r>
              <a:rPr lang="en-US" altLang="ko-KR" dirty="0"/>
              <a:t>. </a:t>
            </a:r>
            <a:r>
              <a:rPr lang="ko-KR" altLang="en-US" dirty="0"/>
              <a:t>서버에 접속 하려면 로그인 절차를 거쳐야 하지만 기존 아이디와 비밀번호 만으로 접속을 인증하여 처리할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SSH</a:t>
            </a:r>
            <a:r>
              <a:rPr lang="ko-KR" altLang="en-US" dirty="0"/>
              <a:t>는 권장하는 프로토콜로 높은 수준의 보안 통신을 처리하기때문에 안전하게 운영이 가능합니다</a:t>
            </a:r>
            <a:r>
              <a:rPr lang="en-US" altLang="ko-KR" dirty="0"/>
              <a:t>. SSH 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인증서를 만들어서 사용을 하고 별도의 회원 로그인은 필요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인증서는 공개키와 개인키로 구분하는데 공개키는 서버에 등록하며 개인키는 로컬에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Git</a:t>
            </a:r>
            <a:r>
              <a:rPr lang="ko-KR" altLang="en-US" dirty="0"/>
              <a:t>은 깃의</a:t>
            </a:r>
            <a:r>
              <a:rPr lang="en-US" altLang="ko-KR" dirty="0"/>
              <a:t> </a:t>
            </a:r>
            <a:r>
              <a:rPr lang="ko-KR" altLang="en-US" dirty="0"/>
              <a:t>데몬 서비스를 위한 전용 프로토콜 방식을 의미하는데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와 유사하지만 인증 시스템이 없어 보안에 취약합니다</a:t>
            </a:r>
            <a:r>
              <a:rPr lang="en-US" altLang="ko-KR" dirty="0"/>
              <a:t>. </a:t>
            </a:r>
            <a:r>
              <a:rPr lang="ko-KR" altLang="en-US" dirty="0"/>
              <a:t>그래서 인지 사용도는 많이 높지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460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Remote add </a:t>
            </a:r>
            <a:r>
              <a:rPr lang="ko-KR" altLang="en-US" dirty="0"/>
              <a:t>라는 명령어를 통해서 자신의 원격 저장소를 등록할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원격 저장소와 연결이 되면 </a:t>
            </a:r>
            <a:r>
              <a:rPr lang="en-US" altLang="ko-KR" dirty="0"/>
              <a:t>fetch</a:t>
            </a:r>
            <a:r>
              <a:rPr lang="ko-KR" altLang="en-US" dirty="0"/>
              <a:t>와 </a:t>
            </a:r>
            <a:r>
              <a:rPr lang="en-US" altLang="ko-KR" dirty="0"/>
              <a:t>push </a:t>
            </a:r>
            <a:r>
              <a:rPr lang="ko-KR" altLang="en-US" dirty="0"/>
              <a:t>두 주소를 출력합니다</a:t>
            </a:r>
            <a:r>
              <a:rPr lang="en-US" altLang="ko-KR" dirty="0"/>
              <a:t>. Push</a:t>
            </a:r>
            <a:r>
              <a:rPr lang="ko-KR" altLang="en-US" dirty="0"/>
              <a:t>는 서버로 전송하는 동작이고</a:t>
            </a:r>
            <a:endParaRPr lang="en-US" altLang="ko-KR" dirty="0"/>
          </a:p>
          <a:p>
            <a:r>
              <a:rPr lang="en-US" altLang="ko-KR" dirty="0"/>
              <a:t>Fetch</a:t>
            </a:r>
            <a:r>
              <a:rPr lang="ko-KR" altLang="en-US" dirty="0"/>
              <a:t>는 반대로 서버에서 가지고 오는 동작을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8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0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71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깃은 </a:t>
            </a:r>
            <a:r>
              <a:rPr lang="en-US" altLang="ko-KR" dirty="0" err="1"/>
              <a:t>vcs</a:t>
            </a:r>
            <a:r>
              <a:rPr lang="ko-KR" altLang="en-US" dirty="0"/>
              <a:t>의 특성 때문에 저장 공간을 논리적으로 분리합니다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작업을 하는 공간을 의미한다</a:t>
            </a:r>
            <a:r>
              <a:rPr lang="en-US" altLang="ko-KR" dirty="0"/>
              <a:t>. </a:t>
            </a:r>
            <a:r>
              <a:rPr lang="ko-KR" altLang="en-US" dirty="0"/>
              <a:t>말 그대로 로컬 저장소에 접근 할 수 있으며 실제로 파일을 수정하고 생성하는 공간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63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깃은 추적의 개념을 사용합니다</a:t>
            </a:r>
            <a:r>
              <a:rPr lang="en-US" altLang="ko-KR" dirty="0"/>
              <a:t>. </a:t>
            </a:r>
            <a:r>
              <a:rPr lang="ko-KR" altLang="en-US" dirty="0"/>
              <a:t>깃이 다른 </a:t>
            </a:r>
            <a:r>
              <a:rPr lang="en-US" altLang="ko-KR" dirty="0"/>
              <a:t>VCS</a:t>
            </a:r>
            <a:r>
              <a:rPr lang="ko-KR" altLang="en-US" dirty="0"/>
              <a:t>보다 뛰어난 점이 바로 파일의 모든 것을 추적한다는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워킹 디렉터리에 파일을 추가하거나 수정했다고 해서 깃이 자동으로 관리를 해주지는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깃은 요청 받은 파일들만 추적 관리 합니다</a:t>
            </a:r>
            <a:r>
              <a:rPr lang="en-US" altLang="ko-KR" dirty="0"/>
              <a:t>. </a:t>
            </a:r>
            <a:r>
              <a:rPr lang="ko-KR" altLang="en-US" dirty="0"/>
              <a:t>이것은 좀더 효율적으로 파일 이력을 관리하기 위해서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만약 파일의 관리를 원한다면 꼭 </a:t>
            </a:r>
            <a:r>
              <a:rPr lang="en-US" altLang="ko-KR" dirty="0"/>
              <a:t>tracked</a:t>
            </a:r>
            <a:r>
              <a:rPr lang="ko-KR" altLang="en-US" dirty="0"/>
              <a:t>의 상태로 변경해 주셔야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Untracked </a:t>
            </a:r>
            <a:r>
              <a:rPr lang="ko-KR" altLang="en-US" dirty="0"/>
              <a:t>의 경우에는 파일의 변경이력이 관리되지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깃 배시 터미널로 실행해 본 결과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265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세개의 저장 공간 중 임시로 저장하는 공간을 스테이지라고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스테이지 영역은 워킹 디렉터리에서 제출된 </a:t>
            </a:r>
            <a:r>
              <a:rPr lang="en-US" altLang="ko-KR" dirty="0"/>
              <a:t>tracked </a:t>
            </a:r>
            <a:r>
              <a:rPr lang="ko-KR" altLang="en-US" dirty="0"/>
              <a:t>상태의 파일들을 관리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스테이지는 뒤에 말씀드릴 </a:t>
            </a:r>
            <a:r>
              <a:rPr lang="ko-KR" altLang="en-US" dirty="0" err="1"/>
              <a:t>커밋과</a:t>
            </a:r>
            <a:r>
              <a:rPr lang="ko-KR" altLang="en-US" dirty="0"/>
              <a:t> 연관이 매우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깃의 변화 이력을 기록하려면 파일들의 최종상태가 </a:t>
            </a:r>
            <a:r>
              <a:rPr lang="en-US" altLang="ko-KR" dirty="0"/>
              <a:t>stage </a:t>
            </a:r>
            <a:r>
              <a:rPr lang="ko-KR" altLang="en-US" dirty="0" err="1"/>
              <a:t>상태여야하며</a:t>
            </a:r>
            <a:r>
              <a:rPr lang="ko-KR" altLang="en-US" dirty="0"/>
              <a:t> </a:t>
            </a:r>
            <a:r>
              <a:rPr lang="en-US" altLang="ko-KR" dirty="0" err="1"/>
              <a:t>unstage</a:t>
            </a:r>
            <a:r>
              <a:rPr lang="en-US" altLang="ko-KR" dirty="0"/>
              <a:t> </a:t>
            </a:r>
            <a:r>
              <a:rPr lang="ko-KR" altLang="en-US" dirty="0"/>
              <a:t>상태라면 파일에 변화가 있다는 것을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 err="1"/>
              <a:t>unstage</a:t>
            </a:r>
            <a:r>
              <a:rPr lang="ko-KR" altLang="en-US" dirty="0"/>
              <a:t>상태의 파일을 </a:t>
            </a:r>
            <a:r>
              <a:rPr lang="en-US" altLang="ko-KR" dirty="0"/>
              <a:t>stage</a:t>
            </a:r>
            <a:r>
              <a:rPr lang="ko-KR" altLang="en-US" dirty="0"/>
              <a:t>에 추가하면 다시 변화 이력을 기록할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36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수정한 파일과 파일원본을 구별하기 위해 두가지를 사용을 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/>
              <a:t>Tracked </a:t>
            </a:r>
            <a:r>
              <a:rPr lang="ko-KR" altLang="en-US" sz="1200" b="1" dirty="0"/>
              <a:t>상태의 경우에만 </a:t>
            </a:r>
            <a:r>
              <a:rPr lang="en-US" altLang="ko-KR" sz="1200" b="1" dirty="0"/>
              <a:t>modified</a:t>
            </a:r>
            <a:r>
              <a:rPr lang="ko-KR" altLang="en-US" sz="1200" b="1" dirty="0"/>
              <a:t> 여부를 관리할 수 있습니다</a:t>
            </a:r>
            <a:r>
              <a:rPr lang="en-US" altLang="ko-KR" sz="1200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/>
              <a:t>수정된 파일 같은 경우에는 스테이지에서 잠시 제외가 되기 때문에 스테이지로 재 등록해 주어야 됩니다</a:t>
            </a:r>
            <a:r>
              <a:rPr lang="en-US" altLang="ko-KR" sz="1200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깃 배시 터미널로 실행해 본 결과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238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r>
              <a:rPr lang="ko-KR" altLang="en-US" dirty="0"/>
              <a:t>은 </a:t>
            </a:r>
            <a:r>
              <a:rPr lang="en-US" altLang="ko-KR" dirty="0"/>
              <a:t>‘~</a:t>
            </a:r>
            <a:r>
              <a:rPr lang="ko-KR" altLang="en-US" dirty="0"/>
              <a:t>을 적어 두다</a:t>
            </a:r>
            <a:r>
              <a:rPr lang="en-US" altLang="ko-KR" dirty="0"/>
              <a:t>’</a:t>
            </a:r>
            <a:r>
              <a:rPr lang="ko-KR" altLang="en-US" dirty="0"/>
              <a:t>라는 의미로 의미 있는 변경 작업들을 저장소에 기록하는 동작입니다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커밋을</a:t>
            </a:r>
            <a:r>
              <a:rPr lang="ko-KR" altLang="en-US" dirty="0"/>
              <a:t> 하는 과정 중 가장 처음 순서는 파일을 스테이지에 등록을 하는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스테이지에 등록을 한다는 것은 결국 파일의 최종 상태로써 변경된 부분이 없다는 것을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깃에서 등록이란 스테이지 영역으로 복사하는 것을 의미합니다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복사란</a:t>
            </a:r>
            <a:r>
              <a:rPr lang="ko-KR" altLang="en-US" dirty="0"/>
              <a:t> 실제 파일을 복사하는 것을 의미하지는 않고 기록을 변경하는 과정일 뿐인 거죠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D14B2-FAFA-4821-90FB-32326ABC607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1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531CC-5B53-4164-BF9F-7BEB375D0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5BBF28-2159-4A17-BC26-776EFA64B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E26A2-AF20-478E-B9EB-C250F200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3456B3-25E7-42D5-B556-EA06FC74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1678D8-B7FD-4BD9-997B-F17E9093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3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4E685-36A3-4C1E-B266-58C4126C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A97BD9-7FE0-4D8B-93F6-23DD38A33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DB15C-C763-40A4-AA55-E35241F6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0505B9-4CA2-4CDC-B617-405E9111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4846C-74E4-47E0-9548-D3EBE84F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35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080C05-7D73-4E97-B267-0A561EEA8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9F3016-4BBD-4381-9D10-EA2F6FF00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C9FAC-7F86-46C4-9258-FDA92CDC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44894-25D3-424D-9849-60214BAB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A8AD6-F7B2-44C9-8E95-B6D3C38C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2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73EFB-A40A-4BC6-8865-D598822C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6A91B9-6E9D-4333-A303-7C145C80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CE43E-00F0-4E7B-B5EF-5C307BE74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B2B113-B07A-4E92-BB51-88F3B743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07E90-A7D3-436B-BC34-A8F86BF5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9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BFCCC-C64B-4281-AEF3-1EA7ADA0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F7BCD-5BA5-4252-A0CE-B8090A838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77CE8-F324-4281-84B2-12999DA6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D600D-5EE5-461F-973B-BF58EB92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8AFC3-D443-42C8-964A-68A38434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91627-2781-4F48-A424-7EE70A01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A6483-044D-4784-80B6-A5E6057FE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7D712D-55FE-4A8A-B00F-2EEC747C4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E8D530-6687-4A8F-926E-A9B8C7F6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0F80ED-78F8-4318-AEE3-F0D23E51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BFD47-D9E2-404A-9DAF-E046E1F2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1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8994C-EC1F-4B93-AE40-45559DED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F31F79-6BF0-4368-9B93-AA767F0B7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8140E3-C848-4C60-B36B-5571EADB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DF7DDE-A32A-495E-AB84-30EC43F4E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4CDC69-3AE4-4F24-9E3D-786B41798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C88689-BEDF-49F5-9D30-1B9596AC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48D6B-DFAE-4918-9B67-A34A4B1C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209BCB-3D4E-4D58-BAE4-7F239D24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90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14A54-0491-4EDC-9AB9-42D255D4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6FF2AC-D140-4704-B0F6-C82F47A9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552334-B7BC-425D-9917-02F62ECC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BB0E2-111B-4A1C-B422-C4ADB75D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8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D507F4-8CBD-431B-A591-7F65D728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3E24A4-376A-4D98-AEBE-F0C6A598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A9E4AB-5934-4AA9-82CB-6A979995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13E49-7364-4E4E-AA58-68210158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091D2-F5E6-4470-88A8-9875F115A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9368C1-B404-45E1-A5C9-499D4A636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CEA034-C2AA-44F3-AB6C-2FED596C4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FFAD72-BA04-466A-9F93-5ACE7B78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83A26-4649-4FC2-B850-A6FA8A6B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2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40EBF-FA47-4BCA-99C2-B473637E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D38E07-25CD-46BD-B3F9-F2A2FDDBB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40D071-FAEB-4D65-8FCE-2CD682C42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8BFF9-227C-4983-A8A7-9A7B52A8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E095B-CBEA-4DD5-BD0C-B95BA5B37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FDE767-4A82-4E5A-B504-85337FCE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2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292FC8-1E94-4C8F-8166-8CDEB5AA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9234A-92B0-4471-A615-9AD818FA5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CD654B-666C-4627-AD02-F16E4F68B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FEC9-B71D-44DA-BD4B-9DA472661699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8ED7A-E416-4987-8CEB-D36F2ADCF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13C42-BA2E-404D-BDE7-5B79D513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31786-96DF-4E5A-8E4A-23EF53FB35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5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B19880B-5403-4487-AB41-03475A711855}"/>
              </a:ext>
            </a:extLst>
          </p:cNvPr>
          <p:cNvGrpSpPr/>
          <p:nvPr/>
        </p:nvGrpSpPr>
        <p:grpSpPr>
          <a:xfrm>
            <a:off x="3256399" y="2267580"/>
            <a:ext cx="5022142" cy="1161420"/>
            <a:chOff x="3243204" y="1977506"/>
            <a:chExt cx="5022142" cy="116142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4D8BCC2-3094-4C40-A207-39B8DB211B67}"/>
                </a:ext>
              </a:extLst>
            </p:cNvPr>
            <p:cNvSpPr/>
            <p:nvPr/>
          </p:nvSpPr>
          <p:spPr>
            <a:xfrm>
              <a:off x="3243204" y="1981085"/>
              <a:ext cx="4911999" cy="1157841"/>
            </a:xfrm>
            <a:custGeom>
              <a:avLst/>
              <a:gdLst>
                <a:gd name="connsiteX0" fmla="*/ 4151320 w 4151320"/>
                <a:gd name="connsiteY0" fmla="*/ 0 h 518913"/>
                <a:gd name="connsiteX1" fmla="*/ 4151320 w 4151320"/>
                <a:gd name="connsiteY1" fmla="*/ 518913 h 518913"/>
                <a:gd name="connsiteX2" fmla="*/ 4098433 w 4151320"/>
                <a:gd name="connsiteY2" fmla="*/ 514221 h 518913"/>
                <a:gd name="connsiteX3" fmla="*/ 2080422 w 4151320"/>
                <a:gd name="connsiteY3" fmla="*/ 462545 h 518913"/>
                <a:gd name="connsiteX4" fmla="*/ 359579 w 4151320"/>
                <a:gd name="connsiteY4" fmla="*/ 496874 h 518913"/>
                <a:gd name="connsiteX5" fmla="*/ 72685 w 4151320"/>
                <a:gd name="connsiteY5" fmla="*/ 513621 h 518913"/>
                <a:gd name="connsiteX6" fmla="*/ 62153 w 4151320"/>
                <a:gd name="connsiteY6" fmla="*/ 505121 h 518913"/>
                <a:gd name="connsiteX7" fmla="*/ 0 w 4151320"/>
                <a:gd name="connsiteY7" fmla="*/ 261337 h 518913"/>
                <a:gd name="connsiteX8" fmla="*/ 62153 w 4151320"/>
                <a:gd name="connsiteY8" fmla="*/ 17554 h 518913"/>
                <a:gd name="connsiteX9" fmla="*/ 79192 w 4151320"/>
                <a:gd name="connsiteY9" fmla="*/ 3802 h 518913"/>
                <a:gd name="connsiteX10" fmla="*/ 372293 w 4151320"/>
                <a:gd name="connsiteY10" fmla="*/ 20911 h 518913"/>
                <a:gd name="connsiteX11" fmla="*/ 2093136 w 4151320"/>
                <a:gd name="connsiteY11" fmla="*/ 55241 h 518913"/>
                <a:gd name="connsiteX12" fmla="*/ 4111148 w 4151320"/>
                <a:gd name="connsiteY12" fmla="*/ 3565 h 5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51320" h="518913">
                  <a:moveTo>
                    <a:pt x="4151320" y="0"/>
                  </a:moveTo>
                  <a:lnTo>
                    <a:pt x="4151320" y="518913"/>
                  </a:lnTo>
                  <a:lnTo>
                    <a:pt x="4098433" y="514221"/>
                  </a:lnTo>
                  <a:cubicBezTo>
                    <a:pt x="3661091" y="483043"/>
                    <a:pt x="2920461" y="462545"/>
                    <a:pt x="2080422" y="462545"/>
                  </a:cubicBezTo>
                  <a:cubicBezTo>
                    <a:pt x="1408391" y="462545"/>
                    <a:pt x="799981" y="475664"/>
                    <a:pt x="359579" y="496874"/>
                  </a:cubicBezTo>
                  <a:lnTo>
                    <a:pt x="72685" y="513621"/>
                  </a:lnTo>
                  <a:lnTo>
                    <a:pt x="62153" y="505121"/>
                  </a:lnTo>
                  <a:cubicBezTo>
                    <a:pt x="25628" y="464956"/>
                    <a:pt x="0" y="370928"/>
                    <a:pt x="0" y="261337"/>
                  </a:cubicBezTo>
                  <a:cubicBezTo>
                    <a:pt x="0" y="151746"/>
                    <a:pt x="25628" y="57718"/>
                    <a:pt x="62153" y="17554"/>
                  </a:cubicBezTo>
                  <a:lnTo>
                    <a:pt x="79192" y="3802"/>
                  </a:lnTo>
                  <a:lnTo>
                    <a:pt x="372293" y="20911"/>
                  </a:lnTo>
                  <a:cubicBezTo>
                    <a:pt x="812695" y="42122"/>
                    <a:pt x="1421105" y="55241"/>
                    <a:pt x="2093136" y="55241"/>
                  </a:cubicBezTo>
                  <a:cubicBezTo>
                    <a:pt x="2933174" y="55241"/>
                    <a:pt x="3673805" y="34742"/>
                    <a:pt x="4111148" y="3565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</a:t>
              </a: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SSL               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박규현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14F6A05-4212-4618-AC0C-2C6F3F7FA940}"/>
                </a:ext>
              </a:extLst>
            </p:cNvPr>
            <p:cNvSpPr/>
            <p:nvPr/>
          </p:nvSpPr>
          <p:spPr>
            <a:xfrm>
              <a:off x="8047285" y="1977506"/>
              <a:ext cx="218061" cy="1157841"/>
            </a:xfrm>
            <a:prstGeom prst="ellipse">
              <a:avLst/>
            </a:prstGeom>
            <a:solidFill>
              <a:srgbClr val="FAF5DE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3EDEF61-9A99-43ED-826C-24301F35652D}"/>
                </a:ext>
              </a:extLst>
            </p:cNvPr>
            <p:cNvSpPr/>
            <p:nvPr/>
          </p:nvSpPr>
          <p:spPr>
            <a:xfrm>
              <a:off x="8047285" y="2080703"/>
              <a:ext cx="107920" cy="947503"/>
            </a:xfrm>
            <a:prstGeom prst="ellipse">
              <a:avLst/>
            </a:prstGeom>
            <a:solidFill>
              <a:srgbClr val="F6ECC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2">
              <a:extLst>
                <a:ext uri="{FF2B5EF4-FFF2-40B4-BE49-F238E27FC236}">
                  <a16:creationId xmlns:a16="http://schemas.microsoft.com/office/drawing/2014/main" id="{81CFA791-AEBD-4257-81B1-291EB9019692}"/>
                </a:ext>
              </a:extLst>
            </p:cNvPr>
            <p:cNvSpPr/>
            <p:nvPr/>
          </p:nvSpPr>
          <p:spPr>
            <a:xfrm>
              <a:off x="5561495" y="2080707"/>
              <a:ext cx="102625" cy="947502"/>
            </a:xfrm>
            <a:custGeom>
              <a:avLst/>
              <a:gdLst>
                <a:gd name="connsiteX0" fmla="*/ 0 w 72000"/>
                <a:gd name="connsiteY0" fmla="*/ 36000 h 529149"/>
                <a:gd name="connsiteX1" fmla="*/ 36000 w 72000"/>
                <a:gd name="connsiteY1" fmla="*/ 0 h 529149"/>
                <a:gd name="connsiteX2" fmla="*/ 36000 w 72000"/>
                <a:gd name="connsiteY2" fmla="*/ 0 h 529149"/>
                <a:gd name="connsiteX3" fmla="*/ 72000 w 72000"/>
                <a:gd name="connsiteY3" fmla="*/ 36000 h 529149"/>
                <a:gd name="connsiteX4" fmla="*/ 72000 w 72000"/>
                <a:gd name="connsiteY4" fmla="*/ 493149 h 529149"/>
                <a:gd name="connsiteX5" fmla="*/ 36000 w 72000"/>
                <a:gd name="connsiteY5" fmla="*/ 529149 h 529149"/>
                <a:gd name="connsiteX6" fmla="*/ 36000 w 72000"/>
                <a:gd name="connsiteY6" fmla="*/ 529149 h 529149"/>
                <a:gd name="connsiteX7" fmla="*/ 0 w 72000"/>
                <a:gd name="connsiteY7" fmla="*/ 493149 h 529149"/>
                <a:gd name="connsiteX8" fmla="*/ 0 w 72000"/>
                <a:gd name="connsiteY8" fmla="*/ 36000 h 529149"/>
                <a:gd name="connsiteX0" fmla="*/ 21166 w 93166"/>
                <a:gd name="connsiteY0" fmla="*/ 36000 h 529149"/>
                <a:gd name="connsiteX1" fmla="*/ 57166 w 93166"/>
                <a:gd name="connsiteY1" fmla="*/ 0 h 529149"/>
                <a:gd name="connsiteX2" fmla="*/ 57166 w 93166"/>
                <a:gd name="connsiteY2" fmla="*/ 0 h 529149"/>
                <a:gd name="connsiteX3" fmla="*/ 93166 w 93166"/>
                <a:gd name="connsiteY3" fmla="*/ 36000 h 529149"/>
                <a:gd name="connsiteX4" fmla="*/ 93166 w 93166"/>
                <a:gd name="connsiteY4" fmla="*/ 493149 h 529149"/>
                <a:gd name="connsiteX5" fmla="*/ 57166 w 93166"/>
                <a:gd name="connsiteY5" fmla="*/ 529149 h 529149"/>
                <a:gd name="connsiteX6" fmla="*/ 57166 w 93166"/>
                <a:gd name="connsiteY6" fmla="*/ 529149 h 529149"/>
                <a:gd name="connsiteX7" fmla="*/ 21166 w 93166"/>
                <a:gd name="connsiteY7" fmla="*/ 493149 h 529149"/>
                <a:gd name="connsiteX8" fmla="*/ 21166 w 93166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92" h="529149">
                  <a:moveTo>
                    <a:pt x="29792" y="36000"/>
                  </a:moveTo>
                  <a:cubicBezTo>
                    <a:pt x="29792" y="16118"/>
                    <a:pt x="45910" y="0"/>
                    <a:pt x="65792" y="0"/>
                  </a:cubicBezTo>
                  <a:lnTo>
                    <a:pt x="65792" y="0"/>
                  </a:lnTo>
                  <a:cubicBezTo>
                    <a:pt x="85674" y="0"/>
                    <a:pt x="101792" y="16118"/>
                    <a:pt x="101792" y="36000"/>
                  </a:cubicBezTo>
                  <a:cubicBezTo>
                    <a:pt x="49405" y="255058"/>
                    <a:pt x="75598" y="333622"/>
                    <a:pt x="101792" y="493149"/>
                  </a:cubicBezTo>
                  <a:cubicBezTo>
                    <a:pt x="101792" y="513031"/>
                    <a:pt x="85674" y="529149"/>
                    <a:pt x="65792" y="529149"/>
                  </a:cubicBezTo>
                  <a:lnTo>
                    <a:pt x="65792" y="529149"/>
                  </a:lnTo>
                  <a:cubicBezTo>
                    <a:pt x="45910" y="529149"/>
                    <a:pt x="29792" y="513031"/>
                    <a:pt x="29792" y="493149"/>
                  </a:cubicBezTo>
                  <a:cubicBezTo>
                    <a:pt x="-1164" y="343147"/>
                    <a:pt x="-17833" y="212195"/>
                    <a:pt x="29792" y="36000"/>
                  </a:cubicBezTo>
                  <a:close/>
                </a:path>
              </a:pathLst>
            </a:custGeom>
            <a:solidFill>
              <a:srgbClr val="FF787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2">
              <a:extLst>
                <a:ext uri="{FF2B5EF4-FFF2-40B4-BE49-F238E27FC236}">
                  <a16:creationId xmlns:a16="http://schemas.microsoft.com/office/drawing/2014/main" id="{951AE5D7-0133-4172-9263-5054841CF942}"/>
                </a:ext>
              </a:extLst>
            </p:cNvPr>
            <p:cNvSpPr/>
            <p:nvPr/>
          </p:nvSpPr>
          <p:spPr>
            <a:xfrm>
              <a:off x="5716158" y="2089453"/>
              <a:ext cx="102625" cy="938755"/>
            </a:xfrm>
            <a:custGeom>
              <a:avLst/>
              <a:gdLst>
                <a:gd name="connsiteX0" fmla="*/ 0 w 72000"/>
                <a:gd name="connsiteY0" fmla="*/ 36000 h 529149"/>
                <a:gd name="connsiteX1" fmla="*/ 36000 w 72000"/>
                <a:gd name="connsiteY1" fmla="*/ 0 h 529149"/>
                <a:gd name="connsiteX2" fmla="*/ 36000 w 72000"/>
                <a:gd name="connsiteY2" fmla="*/ 0 h 529149"/>
                <a:gd name="connsiteX3" fmla="*/ 72000 w 72000"/>
                <a:gd name="connsiteY3" fmla="*/ 36000 h 529149"/>
                <a:gd name="connsiteX4" fmla="*/ 72000 w 72000"/>
                <a:gd name="connsiteY4" fmla="*/ 493149 h 529149"/>
                <a:gd name="connsiteX5" fmla="*/ 36000 w 72000"/>
                <a:gd name="connsiteY5" fmla="*/ 529149 h 529149"/>
                <a:gd name="connsiteX6" fmla="*/ 36000 w 72000"/>
                <a:gd name="connsiteY6" fmla="*/ 529149 h 529149"/>
                <a:gd name="connsiteX7" fmla="*/ 0 w 72000"/>
                <a:gd name="connsiteY7" fmla="*/ 493149 h 529149"/>
                <a:gd name="connsiteX8" fmla="*/ 0 w 72000"/>
                <a:gd name="connsiteY8" fmla="*/ 36000 h 529149"/>
                <a:gd name="connsiteX0" fmla="*/ 21166 w 93166"/>
                <a:gd name="connsiteY0" fmla="*/ 36000 h 529149"/>
                <a:gd name="connsiteX1" fmla="*/ 57166 w 93166"/>
                <a:gd name="connsiteY1" fmla="*/ 0 h 529149"/>
                <a:gd name="connsiteX2" fmla="*/ 57166 w 93166"/>
                <a:gd name="connsiteY2" fmla="*/ 0 h 529149"/>
                <a:gd name="connsiteX3" fmla="*/ 93166 w 93166"/>
                <a:gd name="connsiteY3" fmla="*/ 36000 h 529149"/>
                <a:gd name="connsiteX4" fmla="*/ 93166 w 93166"/>
                <a:gd name="connsiteY4" fmla="*/ 493149 h 529149"/>
                <a:gd name="connsiteX5" fmla="*/ 57166 w 93166"/>
                <a:gd name="connsiteY5" fmla="*/ 529149 h 529149"/>
                <a:gd name="connsiteX6" fmla="*/ 57166 w 93166"/>
                <a:gd name="connsiteY6" fmla="*/ 529149 h 529149"/>
                <a:gd name="connsiteX7" fmla="*/ 21166 w 93166"/>
                <a:gd name="connsiteY7" fmla="*/ 493149 h 529149"/>
                <a:gd name="connsiteX8" fmla="*/ 21166 w 93166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  <a:gd name="connsiteX0" fmla="*/ 29792 w 101792"/>
                <a:gd name="connsiteY0" fmla="*/ 36000 h 529149"/>
                <a:gd name="connsiteX1" fmla="*/ 65792 w 101792"/>
                <a:gd name="connsiteY1" fmla="*/ 0 h 529149"/>
                <a:gd name="connsiteX2" fmla="*/ 65792 w 101792"/>
                <a:gd name="connsiteY2" fmla="*/ 0 h 529149"/>
                <a:gd name="connsiteX3" fmla="*/ 101792 w 101792"/>
                <a:gd name="connsiteY3" fmla="*/ 36000 h 529149"/>
                <a:gd name="connsiteX4" fmla="*/ 101792 w 101792"/>
                <a:gd name="connsiteY4" fmla="*/ 493149 h 529149"/>
                <a:gd name="connsiteX5" fmla="*/ 65792 w 101792"/>
                <a:gd name="connsiteY5" fmla="*/ 529149 h 529149"/>
                <a:gd name="connsiteX6" fmla="*/ 65792 w 101792"/>
                <a:gd name="connsiteY6" fmla="*/ 529149 h 529149"/>
                <a:gd name="connsiteX7" fmla="*/ 29792 w 101792"/>
                <a:gd name="connsiteY7" fmla="*/ 493149 h 529149"/>
                <a:gd name="connsiteX8" fmla="*/ 29792 w 101792"/>
                <a:gd name="connsiteY8" fmla="*/ 36000 h 52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792" h="529149">
                  <a:moveTo>
                    <a:pt x="29792" y="36000"/>
                  </a:moveTo>
                  <a:cubicBezTo>
                    <a:pt x="29792" y="16118"/>
                    <a:pt x="45910" y="0"/>
                    <a:pt x="65792" y="0"/>
                  </a:cubicBezTo>
                  <a:lnTo>
                    <a:pt x="65792" y="0"/>
                  </a:lnTo>
                  <a:cubicBezTo>
                    <a:pt x="85674" y="0"/>
                    <a:pt x="101792" y="16118"/>
                    <a:pt x="101792" y="36000"/>
                  </a:cubicBezTo>
                  <a:cubicBezTo>
                    <a:pt x="49405" y="255058"/>
                    <a:pt x="75598" y="333622"/>
                    <a:pt x="101792" y="493149"/>
                  </a:cubicBezTo>
                  <a:cubicBezTo>
                    <a:pt x="101792" y="513031"/>
                    <a:pt x="85674" y="529149"/>
                    <a:pt x="65792" y="529149"/>
                  </a:cubicBezTo>
                  <a:lnTo>
                    <a:pt x="65792" y="529149"/>
                  </a:lnTo>
                  <a:cubicBezTo>
                    <a:pt x="45910" y="529149"/>
                    <a:pt x="29792" y="513031"/>
                    <a:pt x="29792" y="493149"/>
                  </a:cubicBezTo>
                  <a:cubicBezTo>
                    <a:pt x="-1164" y="343147"/>
                    <a:pt x="-17833" y="212195"/>
                    <a:pt x="29792" y="36000"/>
                  </a:cubicBezTo>
                  <a:close/>
                </a:path>
              </a:pathLst>
            </a:custGeom>
            <a:solidFill>
              <a:srgbClr val="FF787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9B4E07-53BA-442B-9CD4-7E75D4D823FC}"/>
              </a:ext>
            </a:extLst>
          </p:cNvPr>
          <p:cNvSpPr/>
          <p:nvPr/>
        </p:nvSpPr>
        <p:spPr>
          <a:xfrm>
            <a:off x="3782896" y="4433599"/>
            <a:ext cx="3859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kern="0" dirty="0">
                <a:ln w="1905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3304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6D78F-BFB7-4AA7-AFE3-36C638DC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AE55D8-0E7C-4352-9B4B-ADFE78043A79}"/>
              </a:ext>
            </a:extLst>
          </p:cNvPr>
          <p:cNvGrpSpPr/>
          <p:nvPr/>
        </p:nvGrpSpPr>
        <p:grpSpPr>
          <a:xfrm>
            <a:off x="-84818" y="218131"/>
            <a:ext cx="12361635" cy="6421737"/>
            <a:chOff x="-93384" y="230396"/>
            <a:chExt cx="12361635" cy="6421737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9F6F5242-CF8A-4962-827D-15E49913584B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AC52A07-A492-4DD1-A35F-B10F713DA86D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5546778-1EDB-48A3-AF7C-4448D981C24D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88BB228-C6A5-4406-878E-72EA6283C70F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CE33CDF5-A7FC-4904-8024-709FDBB3D1DC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8128C40-3B6C-4A0F-8C1C-5550E34F8D19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CC3DD11D-DB3A-497C-BF99-756D6DA80E0F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D9D53ED-048C-4EF3-8474-1441EB452C91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DE25D2E-A36B-4826-A951-86BEC781F456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93E8604-066E-4C12-8B6F-93A89BA89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C5BAFF6-1ECB-473E-B040-01147DB5F3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5EE30AD-6D32-4D1A-8CD4-31E9746F4A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2668632-E582-49A7-8C4A-1D4C0E21E13A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65F3031-DC28-4A17-BA80-3CE0EA0F0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A3369C77-C277-4ABF-BA40-6217F599FB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3BCA5A3C-5D11-405B-A7AF-C53D53DA02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65CA0D-F26F-4B45-A6CD-D868ECBB6A7A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9BABC5-821E-4254-8607-E77D7EE2AB30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커밋</a:t>
            </a: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(commit)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0E7DF0-0855-4A17-BA27-64A066634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87" y="2288452"/>
            <a:ext cx="44100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B5F2D22-5E8D-4852-865B-655814A92897}"/>
              </a:ext>
            </a:extLst>
          </p:cNvPr>
          <p:cNvSpPr/>
          <p:nvPr/>
        </p:nvSpPr>
        <p:spPr>
          <a:xfrm>
            <a:off x="6841551" y="2232051"/>
            <a:ext cx="4188464" cy="1028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부모 </a:t>
            </a:r>
            <a:r>
              <a:rPr lang="ko-KR" altLang="en-US" dirty="0" err="1"/>
              <a:t>커밋을</a:t>
            </a:r>
            <a:r>
              <a:rPr lang="ko-KR" altLang="en-US" dirty="0"/>
              <a:t> 기반으로 변화된 부분만 새로운 </a:t>
            </a:r>
            <a:r>
              <a:rPr lang="ko-KR" altLang="en-US" dirty="0" err="1"/>
              <a:t>커밋으로</a:t>
            </a:r>
            <a:r>
              <a:rPr lang="ko-KR" altLang="en-US" dirty="0"/>
              <a:t>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2EC983-644F-4213-8E7C-2EFEFB36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336" y="4127066"/>
            <a:ext cx="7625922" cy="9316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FEAB40B-D746-41C9-B68B-A7083E0428F9}"/>
              </a:ext>
            </a:extLst>
          </p:cNvPr>
          <p:cNvSpPr/>
          <p:nvPr/>
        </p:nvSpPr>
        <p:spPr>
          <a:xfrm>
            <a:off x="8356348" y="4870669"/>
            <a:ext cx="2402418" cy="6880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스테이지에 등록</a:t>
            </a:r>
          </a:p>
        </p:txBody>
      </p:sp>
    </p:spTree>
    <p:extLst>
      <p:ext uri="{BB962C8B-B14F-4D97-AF65-F5344CB8AC3E}">
        <p14:creationId xmlns:p14="http://schemas.microsoft.com/office/powerpoint/2010/main" val="281004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0D30-7564-4F55-91E3-DAB9AD11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C8782B-17D2-4E9E-A6A9-392CD37FF3EC}"/>
              </a:ext>
            </a:extLst>
          </p:cNvPr>
          <p:cNvGrpSpPr/>
          <p:nvPr/>
        </p:nvGrpSpPr>
        <p:grpSpPr>
          <a:xfrm>
            <a:off x="-84818" y="238088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6D77211-CEBD-400C-9E82-14358617118F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8651499-8206-4C4F-BC33-EC5D7B1EEDF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A44A71E-B8B7-4C18-936B-D27D3562CCC3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D206DA-AF41-415B-BC3C-ABD1428907E0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9C5B70-A858-4C31-8522-857258244803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ECA828-83C0-469E-A7C3-80C41DFFFA17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C2F41D-D5FA-4663-9F72-8AAFA918B553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22F6C4-1280-4E72-A30D-585AAB29A5D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1BA33AB-9734-4DAD-AB2C-F459A9C057F3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5509C7-C87E-4799-9900-AA2AC4D30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5BF0637-87CB-4089-BB11-179CB73E6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7FD63E6-F7DF-439A-BB18-2D16CC436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5BD74C-7A7D-4A25-9242-37880252C47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6A20243-1612-4E56-AD92-2681D9A71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2ABF1A5-EF29-4F4E-BFCB-05850867AA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6F43D62-E5BC-4A5A-9DC5-745F728BC3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2C48C-BEB3-4144-B80A-AB032B64367F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E5FE24-E2AE-4FE8-84DE-3F4C3A374E9C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커밋</a:t>
            </a: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(commit)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3A6F582-6FD7-45CF-B2B9-67F29FA76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63" y="2065879"/>
            <a:ext cx="36385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293495-80CC-4CCC-8344-83FD956C902A}"/>
              </a:ext>
            </a:extLst>
          </p:cNvPr>
          <p:cNvSpPr/>
          <p:nvPr/>
        </p:nvSpPr>
        <p:spPr>
          <a:xfrm>
            <a:off x="4956678" y="1931062"/>
            <a:ext cx="1038131" cy="4617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포인터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2EB6FA8-C577-49DB-A092-25DAC1D6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25" y="3239114"/>
            <a:ext cx="4865486" cy="24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4A21D6A-B7C6-4CB8-A971-00EC340B6470}"/>
              </a:ext>
            </a:extLst>
          </p:cNvPr>
          <p:cNvSpPr/>
          <p:nvPr/>
        </p:nvSpPr>
        <p:spPr>
          <a:xfrm>
            <a:off x="8605224" y="2675592"/>
            <a:ext cx="1038131" cy="4617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스냅샷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E7AA640A-A588-43C5-912C-DA0E310C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76" y="4529798"/>
            <a:ext cx="2227829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438416-BCCF-470C-85A0-FAD410A3CE42}"/>
              </a:ext>
            </a:extLst>
          </p:cNvPr>
          <p:cNvSpPr/>
          <p:nvPr/>
        </p:nvSpPr>
        <p:spPr>
          <a:xfrm>
            <a:off x="3984696" y="5402868"/>
            <a:ext cx="1166726" cy="4617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객체생성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0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0D30-7564-4F55-91E3-DAB9AD11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C8782B-17D2-4E9E-A6A9-392CD37FF3EC}"/>
              </a:ext>
            </a:extLst>
          </p:cNvPr>
          <p:cNvGrpSpPr/>
          <p:nvPr/>
        </p:nvGrpSpPr>
        <p:grpSpPr>
          <a:xfrm>
            <a:off x="-84818" y="238088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6D77211-CEBD-400C-9E82-14358617118F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8651499-8206-4C4F-BC33-EC5D7B1EEDF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A44A71E-B8B7-4C18-936B-D27D3562CCC3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D206DA-AF41-415B-BC3C-ABD1428907E0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9C5B70-A858-4C31-8522-857258244803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ECA828-83C0-469E-A7C3-80C41DFFFA17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C2F41D-D5FA-4663-9F72-8AAFA918B553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22F6C4-1280-4E72-A30D-585AAB29A5D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1BA33AB-9734-4DAD-AB2C-F459A9C057F3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5509C7-C87E-4799-9900-AA2AC4D30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5BF0637-87CB-4089-BB11-179CB73E6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7FD63E6-F7DF-439A-BB18-2D16CC436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5BD74C-7A7D-4A25-9242-37880252C47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6A20243-1612-4E56-AD92-2681D9A71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2ABF1A5-EF29-4F4E-BFCB-05850867AA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6F43D62-E5BC-4A5A-9DC5-745F728BC3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2C48C-BEB3-4144-B80A-AB032B64367F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E5FE24-E2AE-4FE8-84DE-3F4C3A374E9C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커밋</a:t>
            </a: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(commit)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E156CAD-4647-4A9E-AC15-017A759C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73" y="2197409"/>
            <a:ext cx="6896007" cy="142834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44D141-2379-4606-9E65-81C4E9F8CB38}"/>
              </a:ext>
            </a:extLst>
          </p:cNvPr>
          <p:cNvSpPr/>
          <p:nvPr/>
        </p:nvSpPr>
        <p:spPr>
          <a:xfrm>
            <a:off x="7212988" y="3245481"/>
            <a:ext cx="2603477" cy="632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 영역 초기화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DCB174F-A709-44D9-97EF-5B534DA13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647" y="4363448"/>
            <a:ext cx="6364705" cy="156655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C011BF-622B-46EC-BDA9-E4742C4662BF}"/>
              </a:ext>
            </a:extLst>
          </p:cNvPr>
          <p:cNvSpPr/>
          <p:nvPr/>
        </p:nvSpPr>
        <p:spPr>
          <a:xfrm>
            <a:off x="3339136" y="3395313"/>
            <a:ext cx="208374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0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0D30-7564-4F55-91E3-DAB9AD11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C8782B-17D2-4E9E-A6A9-392CD37FF3EC}"/>
              </a:ext>
            </a:extLst>
          </p:cNvPr>
          <p:cNvGrpSpPr/>
          <p:nvPr/>
        </p:nvGrpSpPr>
        <p:grpSpPr>
          <a:xfrm>
            <a:off x="-84818" y="238088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6D77211-CEBD-400C-9E82-14358617118F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8651499-8206-4C4F-BC33-EC5D7B1EEDF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A44A71E-B8B7-4C18-936B-D27D3562CCC3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D206DA-AF41-415B-BC3C-ABD1428907E0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9C5B70-A858-4C31-8522-857258244803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ECA828-83C0-469E-A7C3-80C41DFFFA17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C2F41D-D5FA-4663-9F72-8AAFA918B553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22F6C4-1280-4E72-A30D-585AAB29A5D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1BA33AB-9734-4DAD-AB2C-F459A9C057F3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5509C7-C87E-4799-9900-AA2AC4D30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5BF0637-87CB-4089-BB11-179CB73E6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7FD63E6-F7DF-439A-BB18-2D16CC436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5BD74C-7A7D-4A25-9242-37880252C47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6A20243-1612-4E56-AD92-2681D9A71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2ABF1A5-EF29-4F4E-BFCB-05850867AA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6F43D62-E5BC-4A5A-9DC5-745F728BC3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2C48C-BEB3-4144-B80A-AB032B64367F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E5FE24-E2AE-4FE8-84DE-3F4C3A374E9C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커밋</a:t>
            </a: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(commit)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18E6328-0D46-4F31-9666-7179BBAB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78" y="1762379"/>
            <a:ext cx="6691948" cy="183121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3EB02A-A43D-4361-88C6-AC382E17DA65}"/>
              </a:ext>
            </a:extLst>
          </p:cNvPr>
          <p:cNvSpPr/>
          <p:nvPr/>
        </p:nvSpPr>
        <p:spPr>
          <a:xfrm>
            <a:off x="3337242" y="3794799"/>
            <a:ext cx="7773170" cy="6880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 </a:t>
            </a:r>
            <a:r>
              <a:rPr lang="ko-KR" altLang="en-US" dirty="0"/>
              <a:t>파일을 수정하면 </a:t>
            </a:r>
            <a:r>
              <a:rPr lang="en-US" altLang="ko-KR" dirty="0"/>
              <a:t>modified </a:t>
            </a:r>
            <a:r>
              <a:rPr lang="ko-KR" altLang="en-US" dirty="0"/>
              <a:t>상태로 변경이 되고 워킹 디렉터리로 이동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787A44-9B25-476E-9AFC-0AC45A2EDE6A}"/>
              </a:ext>
            </a:extLst>
          </p:cNvPr>
          <p:cNvSpPr/>
          <p:nvPr/>
        </p:nvSpPr>
        <p:spPr>
          <a:xfrm>
            <a:off x="1809085" y="5133706"/>
            <a:ext cx="3056314" cy="6880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 </a:t>
            </a:r>
            <a:r>
              <a:rPr lang="ko-KR" altLang="en-US" dirty="0"/>
              <a:t>스테이지 영역에 재등록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871C767-122F-4E8D-A6E8-D07CBB983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802" y="4817663"/>
            <a:ext cx="6211371" cy="11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8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0D30-7564-4F55-91E3-DAB9AD11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C8782B-17D2-4E9E-A6A9-392CD37FF3EC}"/>
              </a:ext>
            </a:extLst>
          </p:cNvPr>
          <p:cNvGrpSpPr/>
          <p:nvPr/>
        </p:nvGrpSpPr>
        <p:grpSpPr>
          <a:xfrm>
            <a:off x="-84818" y="238088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6D77211-CEBD-400C-9E82-14358617118F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8651499-8206-4C4F-BC33-EC5D7B1EEDF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A44A71E-B8B7-4C18-936B-D27D3562CCC3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D206DA-AF41-415B-BC3C-ABD1428907E0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9C5B70-A858-4C31-8522-857258244803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ECA828-83C0-469E-A7C3-80C41DFFFA17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C2F41D-D5FA-4663-9F72-8AAFA918B553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22F6C4-1280-4E72-A30D-585AAB29A5D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1BA33AB-9734-4DAD-AB2C-F459A9C057F3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5509C7-C87E-4799-9900-AA2AC4D30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5BF0637-87CB-4089-BB11-179CB73E6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7FD63E6-F7DF-439A-BB18-2D16CC436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5BD74C-7A7D-4A25-9242-37880252C47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6A20243-1612-4E56-AD92-2681D9A71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2ABF1A5-EF29-4F4E-BFCB-05850867AA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6F43D62-E5BC-4A5A-9DC5-745F728BC3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2C48C-BEB3-4144-B80A-AB032B64367F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E5FE24-E2AE-4FE8-84DE-3F4C3A374E9C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커밋</a:t>
            </a: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(commit)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4BB3FF8-2C76-4940-9AAC-D8CE9BCE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34" y="2055894"/>
            <a:ext cx="7069415" cy="32946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3471D-9F1A-40A1-AF82-4D4ABC871C44}"/>
              </a:ext>
            </a:extLst>
          </p:cNvPr>
          <p:cNvSpPr/>
          <p:nvPr/>
        </p:nvSpPr>
        <p:spPr>
          <a:xfrm>
            <a:off x="5526685" y="4936646"/>
            <a:ext cx="5622956" cy="688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 영역의 파일과 최신 </a:t>
            </a:r>
            <a:r>
              <a:rPr lang="ko-KR" altLang="en-US" dirty="0" err="1">
                <a:solidFill>
                  <a:schemeClr val="tx1"/>
                </a:solidFill>
              </a:rPr>
              <a:t>커밋의</a:t>
            </a:r>
            <a:r>
              <a:rPr lang="ko-KR" altLang="en-US" dirty="0">
                <a:solidFill>
                  <a:schemeClr val="tx1"/>
                </a:solidFill>
              </a:rPr>
              <a:t> 내용 비교</a:t>
            </a:r>
          </a:p>
        </p:txBody>
      </p:sp>
    </p:spTree>
    <p:extLst>
      <p:ext uri="{BB962C8B-B14F-4D97-AF65-F5344CB8AC3E}">
        <p14:creationId xmlns:p14="http://schemas.microsoft.com/office/powerpoint/2010/main" val="35619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0D30-7564-4F55-91E3-DAB9AD11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C8782B-17D2-4E9E-A6A9-392CD37FF3EC}"/>
              </a:ext>
            </a:extLst>
          </p:cNvPr>
          <p:cNvGrpSpPr/>
          <p:nvPr/>
        </p:nvGrpSpPr>
        <p:grpSpPr>
          <a:xfrm>
            <a:off x="-84818" y="238088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6D77211-CEBD-400C-9E82-14358617118F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8651499-8206-4C4F-BC33-EC5D7B1EEDF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A44A71E-B8B7-4C18-936B-D27D3562CCC3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D206DA-AF41-415B-BC3C-ABD1428907E0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9C5B70-A858-4C31-8522-857258244803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ECA828-83C0-469E-A7C3-80C41DFFFA17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C2F41D-D5FA-4663-9F72-8AAFA918B553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22F6C4-1280-4E72-A30D-585AAB29A5D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1BA33AB-9734-4DAD-AB2C-F459A9C057F3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5509C7-C87E-4799-9900-AA2AC4D30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5BF0637-87CB-4089-BB11-179CB73E6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7FD63E6-F7DF-439A-BB18-2D16CC436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5BD74C-7A7D-4A25-9242-37880252C47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6A20243-1612-4E56-AD92-2681D9A71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2ABF1A5-EF29-4F4E-BFCB-05850867AA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6F43D62-E5BC-4A5A-9DC5-745F728BC3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2C48C-BEB3-4144-B80A-AB032B64367F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E5FE24-E2AE-4FE8-84DE-3F4C3A374E9C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3" name="그래픽 22" descr="사람들 집단  윤곽선">
            <a:extLst>
              <a:ext uri="{FF2B5EF4-FFF2-40B4-BE49-F238E27FC236}">
                <a16:creationId xmlns:a16="http://schemas.microsoft.com/office/drawing/2014/main" id="{7EE5D695-A1C9-4EE9-8838-D6B6ADAAE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1514" y="2264297"/>
            <a:ext cx="2329405" cy="2329405"/>
          </a:xfrm>
          <a:prstGeom prst="rect">
            <a:avLst/>
          </a:prstGeom>
        </p:spPr>
      </p:pic>
      <p:pic>
        <p:nvPicPr>
          <p:cNvPr id="26" name="그래픽 25" descr="집 Wi-Fi에서 작업 단색으로 채워진">
            <a:extLst>
              <a:ext uri="{FF2B5EF4-FFF2-40B4-BE49-F238E27FC236}">
                <a16:creationId xmlns:a16="http://schemas.microsoft.com/office/drawing/2014/main" id="{813408AD-4AE8-4DBF-812C-B831A5DC4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976" y="2388822"/>
            <a:ext cx="1621902" cy="1621902"/>
          </a:xfrm>
          <a:prstGeom prst="rect">
            <a:avLst/>
          </a:prstGeom>
        </p:spPr>
      </p:pic>
      <p:pic>
        <p:nvPicPr>
          <p:cNvPr id="28" name="그래픽 27" descr="이웃 단색으로 채워진">
            <a:extLst>
              <a:ext uri="{FF2B5EF4-FFF2-40B4-BE49-F238E27FC236}">
                <a16:creationId xmlns:a16="http://schemas.microsoft.com/office/drawing/2014/main" id="{0D2D7CD4-14E9-4A5F-BE5E-B9596C53D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1511" y="2331410"/>
            <a:ext cx="1621902" cy="1621902"/>
          </a:xfrm>
          <a:prstGeom prst="rect">
            <a:avLst/>
          </a:prstGeom>
        </p:spPr>
      </p:pic>
      <p:sp>
        <p:nvSpPr>
          <p:cNvPr id="29" name="십자형 28">
            <a:extLst>
              <a:ext uri="{FF2B5EF4-FFF2-40B4-BE49-F238E27FC236}">
                <a16:creationId xmlns:a16="http://schemas.microsoft.com/office/drawing/2014/main" id="{9C4F93A1-D551-46D5-A040-8809E0FA05F6}"/>
              </a:ext>
            </a:extLst>
          </p:cNvPr>
          <p:cNvSpPr/>
          <p:nvPr/>
        </p:nvSpPr>
        <p:spPr>
          <a:xfrm>
            <a:off x="7442275" y="2931053"/>
            <a:ext cx="746839" cy="764325"/>
          </a:xfrm>
          <a:prstGeom prst="plus">
            <a:avLst>
              <a:gd name="adj" fmla="val 373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FD2156-7899-419F-A719-4672DB4F57FA}"/>
              </a:ext>
            </a:extLst>
          </p:cNvPr>
          <p:cNvSpPr/>
          <p:nvPr/>
        </p:nvSpPr>
        <p:spPr>
          <a:xfrm>
            <a:off x="6824996" y="4505614"/>
            <a:ext cx="2289250" cy="688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분산형 모델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7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0D30-7564-4F55-91E3-DAB9AD11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C8782B-17D2-4E9E-A6A9-392CD37FF3EC}"/>
              </a:ext>
            </a:extLst>
          </p:cNvPr>
          <p:cNvGrpSpPr/>
          <p:nvPr/>
        </p:nvGrpSpPr>
        <p:grpSpPr>
          <a:xfrm>
            <a:off x="-84818" y="238088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6D77211-CEBD-400C-9E82-14358617118F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8651499-8206-4C4F-BC33-EC5D7B1EEDF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A44A71E-B8B7-4C18-936B-D27D3562CCC3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D206DA-AF41-415B-BC3C-ABD1428907E0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9C5B70-A858-4C31-8522-857258244803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ECA828-83C0-469E-A7C3-80C41DFFFA17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C2F41D-D5FA-4663-9F72-8AAFA918B553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22F6C4-1280-4E72-A30D-585AAB29A5D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1BA33AB-9734-4DAD-AB2C-F459A9C057F3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5509C7-C87E-4799-9900-AA2AC4D30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5BF0637-87CB-4089-BB11-179CB73E6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7FD63E6-F7DF-439A-BB18-2D16CC436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5BD74C-7A7D-4A25-9242-37880252C47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6A20243-1612-4E56-AD92-2681D9A71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2ABF1A5-EF29-4F4E-BFCB-05850867AA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6F43D62-E5BC-4A5A-9DC5-745F728BC3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2C48C-BEB3-4144-B80A-AB032B64367F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E5FE24-E2AE-4FE8-84DE-3F4C3A374E9C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41D38F-CCA2-4B8C-B4AD-E94CD4CEDE7B}"/>
              </a:ext>
            </a:extLst>
          </p:cNvPr>
          <p:cNvSpPr/>
          <p:nvPr/>
        </p:nvSpPr>
        <p:spPr>
          <a:xfrm>
            <a:off x="1736203" y="1989008"/>
            <a:ext cx="2013995" cy="7523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/>
              <a:t>원격 저장소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EB5E7B-F38E-4EA8-9D9A-92C625A0099D}"/>
              </a:ext>
            </a:extLst>
          </p:cNvPr>
          <p:cNvSpPr/>
          <p:nvPr/>
        </p:nvSpPr>
        <p:spPr>
          <a:xfrm>
            <a:off x="4795593" y="1989008"/>
            <a:ext cx="2013995" cy="7523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로컬 저장소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4EEF0A-D4C6-4CDA-B110-4E11DDA37A47}"/>
              </a:ext>
            </a:extLst>
          </p:cNvPr>
          <p:cNvSpPr/>
          <p:nvPr/>
        </p:nvSpPr>
        <p:spPr>
          <a:xfrm>
            <a:off x="3750198" y="2290869"/>
            <a:ext cx="1045395" cy="148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684C54-7C6C-46FE-BFB5-B04075BF378E}"/>
              </a:ext>
            </a:extLst>
          </p:cNvPr>
          <p:cNvSpPr txBox="1"/>
          <p:nvPr/>
        </p:nvSpPr>
        <p:spPr>
          <a:xfrm>
            <a:off x="3256217" y="3229337"/>
            <a:ext cx="7859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1 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새로운 로컬 저장소를 생성하고 원격 저장소를 연결하는 방법</a:t>
            </a:r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28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CD5DC-C09C-4F44-8DBF-3EF8B49ECD0A}"/>
              </a:ext>
            </a:extLst>
          </p:cNvPr>
          <p:cNvSpPr txBox="1"/>
          <p:nvPr/>
        </p:nvSpPr>
        <p:spPr>
          <a:xfrm>
            <a:off x="3256216" y="4496226"/>
            <a:ext cx="78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2 </a:t>
            </a:r>
            <a:r>
              <a:rPr lang="ko-KR" altLang="en-US" sz="2800" b="1" dirty="0">
                <a:latin typeface="굴림" panose="020B0600000101010101" pitchFamily="50" charset="-127"/>
                <a:ea typeface="굴림" panose="020B0600000101010101" pitchFamily="50" charset="-127"/>
              </a:rPr>
              <a:t>기존 저장소를 연결하는 방법</a:t>
            </a:r>
          </a:p>
        </p:txBody>
      </p:sp>
    </p:spTree>
    <p:extLst>
      <p:ext uri="{BB962C8B-B14F-4D97-AF65-F5344CB8AC3E}">
        <p14:creationId xmlns:p14="http://schemas.microsoft.com/office/powerpoint/2010/main" val="30666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23" grpId="0" animBg="1"/>
      <p:bldP spid="26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0D30-7564-4F55-91E3-DAB9AD11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C8782B-17D2-4E9E-A6A9-392CD37FF3EC}"/>
              </a:ext>
            </a:extLst>
          </p:cNvPr>
          <p:cNvGrpSpPr/>
          <p:nvPr/>
        </p:nvGrpSpPr>
        <p:grpSpPr>
          <a:xfrm>
            <a:off x="-84818" y="238088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6D77211-CEBD-400C-9E82-14358617118F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8651499-8206-4C4F-BC33-EC5D7B1EEDF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A44A71E-B8B7-4C18-936B-D27D3562CCC3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D206DA-AF41-415B-BC3C-ABD1428907E0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9C5B70-A858-4C31-8522-857258244803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ECA828-83C0-469E-A7C3-80C41DFFFA17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C2F41D-D5FA-4663-9F72-8AAFA918B553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22F6C4-1280-4E72-A30D-585AAB29A5D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1BA33AB-9734-4DAD-AB2C-F459A9C057F3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5509C7-C87E-4799-9900-AA2AC4D30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5BF0637-87CB-4089-BB11-179CB73E6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7FD63E6-F7DF-439A-BB18-2D16CC436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5BD74C-7A7D-4A25-9242-37880252C47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6A20243-1612-4E56-AD92-2681D9A71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2ABF1A5-EF29-4F4E-BFCB-05850867AA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6F43D62-E5BC-4A5A-9DC5-745F728BC3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2C48C-BEB3-4144-B80A-AB032B64367F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E5FE24-E2AE-4FE8-84DE-3F4C3A374E9C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프로토콜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25EF8CB-093D-42D6-A641-D884A47FF56A}"/>
              </a:ext>
            </a:extLst>
          </p:cNvPr>
          <p:cNvSpPr>
            <a:spLocks/>
          </p:cNvSpPr>
          <p:nvPr/>
        </p:nvSpPr>
        <p:spPr>
          <a:xfrm>
            <a:off x="6375541" y="3416165"/>
            <a:ext cx="1793496" cy="14650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SSH</a:t>
            </a:r>
            <a:endParaRPr lang="ko-KR" altLang="en-US" sz="28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A9A47FB-6234-465A-985C-ACAA3A8BB666}"/>
              </a:ext>
            </a:extLst>
          </p:cNvPr>
          <p:cNvSpPr>
            <a:spLocks/>
          </p:cNvSpPr>
          <p:nvPr/>
        </p:nvSpPr>
        <p:spPr>
          <a:xfrm>
            <a:off x="1530015" y="2090601"/>
            <a:ext cx="1793495" cy="14650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Local</a:t>
            </a:r>
            <a:endParaRPr lang="ko-KR" altLang="en-US" sz="28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78A6149-DC3A-40E9-85DB-769FEE09FE25}"/>
              </a:ext>
            </a:extLst>
          </p:cNvPr>
          <p:cNvSpPr>
            <a:spLocks/>
          </p:cNvSpPr>
          <p:nvPr/>
        </p:nvSpPr>
        <p:spPr>
          <a:xfrm>
            <a:off x="3952778" y="2889254"/>
            <a:ext cx="1793496" cy="14650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HTTP</a:t>
            </a:r>
            <a:endParaRPr lang="ko-KR" altLang="en-US" sz="28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FEB99E9-3FCB-4A5B-9A2C-775315EC63F4}"/>
              </a:ext>
            </a:extLst>
          </p:cNvPr>
          <p:cNvSpPr>
            <a:spLocks/>
          </p:cNvSpPr>
          <p:nvPr/>
        </p:nvSpPr>
        <p:spPr>
          <a:xfrm>
            <a:off x="8798304" y="4215437"/>
            <a:ext cx="1793496" cy="146507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Git</a:t>
            </a:r>
            <a:endParaRPr lang="ko-KR" altLang="en-US" sz="28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571442-B153-4D7D-8FA0-AFD93A3D8EAA}"/>
              </a:ext>
            </a:extLst>
          </p:cNvPr>
          <p:cNvSpPr/>
          <p:nvPr/>
        </p:nvSpPr>
        <p:spPr>
          <a:xfrm>
            <a:off x="6240200" y="2512958"/>
            <a:ext cx="2307764" cy="8315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Secure Shell Protocol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3568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90D30-7564-4F55-91E3-DAB9AD11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C8782B-17D2-4E9E-A6A9-392CD37FF3EC}"/>
              </a:ext>
            </a:extLst>
          </p:cNvPr>
          <p:cNvGrpSpPr/>
          <p:nvPr/>
        </p:nvGrpSpPr>
        <p:grpSpPr>
          <a:xfrm>
            <a:off x="-84818" y="238088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6D77211-CEBD-400C-9E82-14358617118F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8651499-8206-4C4F-BC33-EC5D7B1EEDF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A44A71E-B8B7-4C18-936B-D27D3562CCC3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ED206DA-AF41-415B-BC3C-ABD1428907E0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59C5B70-A858-4C31-8522-857258244803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ECA828-83C0-469E-A7C3-80C41DFFFA17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5C2F41D-D5FA-4663-9F72-8AAFA918B553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322F6C4-1280-4E72-A30D-585AAB29A5D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1BA33AB-9734-4DAD-AB2C-F459A9C057F3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D5509C7-C87E-4799-9900-AA2AC4D30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5BF0637-87CB-4089-BB11-179CB73E6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7FD63E6-F7DF-439A-BB18-2D16CC436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75BD74C-7A7D-4A25-9242-37880252C47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6A20243-1612-4E56-AD92-2681D9A71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2ABF1A5-EF29-4F4E-BFCB-05850867AA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6F43D62-E5BC-4A5A-9DC5-745F728BC3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2C48C-BEB3-4144-B80A-AB032B64367F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CE5FE24-E2AE-4FE8-84DE-3F4C3A374E9C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프로토콜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8E71695-45D7-4342-BE65-EF5837518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72" y="2098675"/>
            <a:ext cx="8852055" cy="11271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F8E9F2-C252-4969-A814-797F10489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71" y="4040187"/>
            <a:ext cx="8852055" cy="16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0913F-A2F8-45FF-A694-ECEF9F8D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A4D8E94-0EA3-4EA4-A191-7108AC5C6904}"/>
              </a:ext>
            </a:extLst>
          </p:cNvPr>
          <p:cNvGrpSpPr/>
          <p:nvPr/>
        </p:nvGrpSpPr>
        <p:grpSpPr>
          <a:xfrm>
            <a:off x="-84818" y="218131"/>
            <a:ext cx="12361635" cy="6421737"/>
            <a:chOff x="-93384" y="230396"/>
            <a:chExt cx="12361635" cy="6421737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B69A6950-C401-4BB5-93EC-00EDB8D4DC3C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5232AB4-338B-418B-91EE-E6C6ABA63D6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761A05D3-E905-46E0-856B-1DCF9F43BD73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6CF71B9-209D-4698-A4CF-83D4BB75E711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6FB69C7-489A-49E3-9C60-28D826E840E2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85E43F3-FE43-49ED-87B5-420ED46429C0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951BDCC8-7F36-401E-8483-7B752ECA0DAF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FD9BDAB-89FA-40A2-A159-DF62AE6D52EB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4F0518D9-C85D-47E2-B52E-9A88D8EF43A3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8F5D8C3-F90C-420D-AD05-1564C488F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169F02D-F90E-4361-AC62-1A7B6BA3A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855A30A-0B83-47A7-B6F9-1566049885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A8C222D-DF77-442D-85A6-9BF67BB86BEA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F22FE91F-D3BF-44DA-A9B1-7F5AEF0B24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C010BAB7-B6CF-4C19-A2C3-782BAE5A8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2CC4F141-8E54-4F9B-AF8D-B0348B4CB7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0085282-A0DC-448A-8105-5A9FC981963E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ACF2A0-39D4-46DF-A7DF-D1DE76D14B18}"/>
              </a:ext>
            </a:extLst>
          </p:cNvPr>
          <p:cNvSpPr/>
          <p:nvPr/>
        </p:nvSpPr>
        <p:spPr>
          <a:xfrm>
            <a:off x="4379843" y="2006635"/>
            <a:ext cx="3432313" cy="26901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Q&amp;A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1567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7217319-757F-4B86-B112-D8AE798E0669}"/>
              </a:ext>
            </a:extLst>
          </p:cNvPr>
          <p:cNvGrpSpPr/>
          <p:nvPr/>
        </p:nvGrpSpPr>
        <p:grpSpPr>
          <a:xfrm>
            <a:off x="-93384" y="230396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7C9554F-E3CB-43D4-A2ED-782D5264D8F4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7723E00-D214-49BE-BC1A-FD7126274F50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CA0AA05-04D3-4DA2-AB42-712C76225D31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C45E1A9-39E7-4B26-BF5D-9683A8CA25B8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480D2DC-B95A-46E0-9F14-974EAA320D8F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BBE49CC-A4AD-46D0-868C-93A0A91F522D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F2EDE8B-6170-4BD1-A5C9-A10743C08542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52E0C8B-9766-4021-AB36-88A0EDC563A8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43B4AF0-C34C-4195-A910-65C51F27223A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9A070DB-ABA2-4F3E-A57F-EEB762979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69CEBFF-629E-4978-BCEA-B24E41577C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2FD73D7-8BFC-4184-921F-AB9291F2DB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6D488DA-43EE-456B-B8BB-5D34DAE8C2E5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1EF0D851-5FF7-4B49-B163-1DAD112B1A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39914E2D-E84B-4265-A945-BEB7FC884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1546234-1F38-4645-A7CD-319C9D5609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타원 12">
            <a:extLst>
              <a:ext uri="{FF2B5EF4-FFF2-40B4-BE49-F238E27FC236}">
                <a16:creationId xmlns:a16="http://schemas.microsoft.com/office/drawing/2014/main" id="{7C927305-82E8-4927-9A63-DD0FF4784EA5}"/>
              </a:ext>
            </a:extLst>
          </p:cNvPr>
          <p:cNvSpPr/>
          <p:nvPr/>
        </p:nvSpPr>
        <p:spPr>
          <a:xfrm>
            <a:off x="1106397" y="1785165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깃 저장소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727DF6-CA2C-45ED-B869-AA5696C10C6B}"/>
              </a:ext>
            </a:extLst>
          </p:cNvPr>
          <p:cNvSpPr/>
          <p:nvPr/>
        </p:nvSpPr>
        <p:spPr>
          <a:xfrm>
            <a:off x="3256217" y="764935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r>
              <a:rPr lang="en-US" altLang="ko-KR" sz="44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7A8004-182C-47A2-A9F3-735F752885B9}"/>
              </a:ext>
            </a:extLst>
          </p:cNvPr>
          <p:cNvSpPr/>
          <p:nvPr/>
        </p:nvSpPr>
        <p:spPr>
          <a:xfrm>
            <a:off x="3431521" y="2505165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28" name="타원 16">
            <a:extLst>
              <a:ext uri="{FF2B5EF4-FFF2-40B4-BE49-F238E27FC236}">
                <a16:creationId xmlns:a16="http://schemas.microsoft.com/office/drawing/2014/main" id="{179FB12D-955C-4A1E-A334-39B82305B577}"/>
              </a:ext>
            </a:extLst>
          </p:cNvPr>
          <p:cNvSpPr/>
          <p:nvPr/>
        </p:nvSpPr>
        <p:spPr>
          <a:xfrm>
            <a:off x="7398042" y="1785165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스테이지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타원 12">
            <a:extLst>
              <a:ext uri="{FF2B5EF4-FFF2-40B4-BE49-F238E27FC236}">
                <a16:creationId xmlns:a16="http://schemas.microsoft.com/office/drawing/2014/main" id="{B0408B42-5BD7-4621-A7BE-CDCFF9A2DF21}"/>
              </a:ext>
            </a:extLst>
          </p:cNvPr>
          <p:cNvSpPr/>
          <p:nvPr/>
        </p:nvSpPr>
        <p:spPr>
          <a:xfrm>
            <a:off x="4252219" y="1785165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워킹디렉터리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F6AF6FD-B75A-4E4C-8613-41D8BE2BD47B}"/>
              </a:ext>
            </a:extLst>
          </p:cNvPr>
          <p:cNvSpPr/>
          <p:nvPr/>
        </p:nvSpPr>
        <p:spPr>
          <a:xfrm>
            <a:off x="6577344" y="2505165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25" name="타원 12">
            <a:extLst>
              <a:ext uri="{FF2B5EF4-FFF2-40B4-BE49-F238E27FC236}">
                <a16:creationId xmlns:a16="http://schemas.microsoft.com/office/drawing/2014/main" id="{671CAD07-652E-4D79-A806-E3DA7916E82D}"/>
              </a:ext>
            </a:extLst>
          </p:cNvPr>
          <p:cNvSpPr/>
          <p:nvPr/>
        </p:nvSpPr>
        <p:spPr>
          <a:xfrm>
            <a:off x="3123840" y="3939890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커밋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F8F4BD-F4E6-41B5-AAB7-7733E1BF0CCF}"/>
              </a:ext>
            </a:extLst>
          </p:cNvPr>
          <p:cNvSpPr/>
          <p:nvPr/>
        </p:nvSpPr>
        <p:spPr>
          <a:xfrm>
            <a:off x="5448964" y="4659890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30" name="타원 16">
            <a:extLst>
              <a:ext uri="{FF2B5EF4-FFF2-40B4-BE49-F238E27FC236}">
                <a16:creationId xmlns:a16="http://schemas.microsoft.com/office/drawing/2014/main" id="{F9ED52AE-D457-448A-BC16-AC4FF7345F7E}"/>
              </a:ext>
            </a:extLst>
          </p:cNvPr>
          <p:cNvSpPr/>
          <p:nvPr/>
        </p:nvSpPr>
        <p:spPr>
          <a:xfrm>
            <a:off x="9415485" y="3939890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타원 12">
            <a:extLst>
              <a:ext uri="{FF2B5EF4-FFF2-40B4-BE49-F238E27FC236}">
                <a16:creationId xmlns:a16="http://schemas.microsoft.com/office/drawing/2014/main" id="{E8C22F2E-4ADB-441F-8EDE-5F06ECEB2214}"/>
              </a:ext>
            </a:extLst>
          </p:cNvPr>
          <p:cNvSpPr/>
          <p:nvPr/>
        </p:nvSpPr>
        <p:spPr>
          <a:xfrm>
            <a:off x="6269662" y="3939890"/>
            <a:ext cx="1692000" cy="169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936A419-946B-4652-A045-A5600A098716}"/>
              </a:ext>
            </a:extLst>
          </p:cNvPr>
          <p:cNvSpPr/>
          <p:nvPr/>
        </p:nvSpPr>
        <p:spPr>
          <a:xfrm>
            <a:off x="8594787" y="4659890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BF0AB3F-C081-4AC5-ABD4-8E15678A96D0}"/>
              </a:ext>
            </a:extLst>
          </p:cNvPr>
          <p:cNvSpPr/>
          <p:nvPr/>
        </p:nvSpPr>
        <p:spPr>
          <a:xfrm>
            <a:off x="2238715" y="4785890"/>
            <a:ext cx="252000" cy="252000"/>
          </a:xfrm>
          <a:prstGeom prst="ellipse">
            <a:avLst/>
          </a:prstGeom>
          <a:solidFill>
            <a:srgbClr val="403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▶</a:t>
            </a:r>
            <a:endParaRPr lang="ko-KR" altLang="en-US" sz="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2D56726-F158-40F0-8DDA-7A6501061C3B}"/>
              </a:ext>
            </a:extLst>
          </p:cNvPr>
          <p:cNvGrpSpPr/>
          <p:nvPr/>
        </p:nvGrpSpPr>
        <p:grpSpPr>
          <a:xfrm>
            <a:off x="-84818" y="218131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D47E2BAE-2F11-4F02-882B-A629C848776B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D9D01D7-B176-4025-A43E-57C3EC77AFC1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70BFC2A-A685-49EA-BA1B-518948C68909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8291342-1ED3-4A8E-81EB-5230238AA113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54E2432-8088-45A4-BC44-A1D57F55ED84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9919440-7C52-4D5B-85EF-8B0A302969F2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7D02CAF-F120-4D51-8B26-C9A1DBC4AA5D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869092F-D1EA-4DCD-9ECE-7668D980B6CF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531276A-01E9-4620-B6DD-EF485EA158AC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E0CAF5F-C9A3-46C7-9BB6-51F24EB0F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31CC056-CF55-4D26-B1BC-583AA7ED3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2662C07-6646-4C21-AF70-3233B73E67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1E5AE9C-E927-478F-8B63-6ABE2280FB2E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DEA1A76-A300-4DA3-B930-F53D5FBA59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229467D7-F745-4A1D-A7FB-F277AD06F6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F6D03957-CD13-4AB8-8E34-B34C07711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88FF2B-A101-4A83-8192-825C91BE5A95}"/>
              </a:ext>
            </a:extLst>
          </p:cNvPr>
          <p:cNvSpPr/>
          <p:nvPr/>
        </p:nvSpPr>
        <p:spPr>
          <a:xfrm>
            <a:off x="3256217" y="467551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B778CC-1D16-4815-9A51-205B771528A5}"/>
              </a:ext>
            </a:extLst>
          </p:cNvPr>
          <p:cNvSpPr/>
          <p:nvPr/>
        </p:nvSpPr>
        <p:spPr>
          <a:xfrm>
            <a:off x="3256217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깃 저장소 생성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E252AA-9CB7-4BCA-AF1F-29AE365E56EF}"/>
              </a:ext>
            </a:extLst>
          </p:cNvPr>
          <p:cNvSpPr txBox="1"/>
          <p:nvPr/>
        </p:nvSpPr>
        <p:spPr>
          <a:xfrm>
            <a:off x="1383100" y="2353648"/>
            <a:ext cx="2569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폴더 생성</a:t>
            </a:r>
            <a:endParaRPr lang="en-US" altLang="ko-KR" sz="1200" b="1" dirty="0"/>
          </a:p>
        </p:txBody>
      </p:sp>
      <p:pic>
        <p:nvPicPr>
          <p:cNvPr id="27" name="그래픽 26" descr="열린 폴더 단색으로 채워진">
            <a:extLst>
              <a:ext uri="{FF2B5EF4-FFF2-40B4-BE49-F238E27FC236}">
                <a16:creationId xmlns:a16="http://schemas.microsoft.com/office/drawing/2014/main" id="{60DF1C72-77DC-4123-BE62-F3A08AF78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0043" y="2166559"/>
            <a:ext cx="914400" cy="9144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26F0D2-DE20-4589-8B8C-A972EF58A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683" y="2209382"/>
            <a:ext cx="5990897" cy="914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6B527CB6-32FC-4C32-B657-BB159CA409CA}"/>
              </a:ext>
            </a:extLst>
          </p:cNvPr>
          <p:cNvSpPr txBox="1"/>
          <p:nvPr/>
        </p:nvSpPr>
        <p:spPr>
          <a:xfrm>
            <a:off x="1383100" y="4055077"/>
            <a:ext cx="3369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저장소 초기화</a:t>
            </a:r>
            <a:endParaRPr lang="en-US" altLang="ko-KR" sz="12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641EE59-964E-49AB-93DC-FDF1589AA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751" y="4938172"/>
            <a:ext cx="7353300" cy="9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E8407-82B8-4DFC-8850-370A25C5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FEC752-46E5-4EB9-B2AE-DAD04FFE28A3}"/>
              </a:ext>
            </a:extLst>
          </p:cNvPr>
          <p:cNvGrpSpPr/>
          <p:nvPr/>
        </p:nvGrpSpPr>
        <p:grpSpPr>
          <a:xfrm>
            <a:off x="-84818" y="218131"/>
            <a:ext cx="12361635" cy="6421737"/>
            <a:chOff x="-93384" y="230396"/>
            <a:chExt cx="12361635" cy="6421737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2289CEE-80E7-4538-BDDB-769307453514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761CDDE-391B-47CE-812F-D6C5B15A5362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2C82FA0-BC26-4B62-865E-7BBEC0E41A48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C6CE3D9-E108-431F-A530-C8E6751B90B0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85EB4394-E6C8-4009-BF45-0F95AD7E1489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C9A05D-F8D2-4F40-82D5-8948F3C18D4B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5A50329-3450-4D10-AE1E-83656DDD90EB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7011055-7AC9-43AE-839C-BF699F2FB62A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213AEB0A-6588-4860-B9DB-BDD4E330D4E6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F37B67E-DFD8-418B-B418-5A53626819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DC9C982-CB61-4050-8048-B8558B5016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585279F-1E70-478F-A2C5-A70576A7C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955074F-CF9D-4A13-A6DD-80E1BED2715C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74758C29-A9C7-4F71-A629-6C08D4085F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D14EDCD-A921-4A72-8567-487F916D35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690013C-250D-4BF4-A34F-7EEE34D2EE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35C899-0F9F-41A5-BF0A-2D00F152A3EB}"/>
              </a:ext>
            </a:extLst>
          </p:cNvPr>
          <p:cNvSpPr/>
          <p:nvPr/>
        </p:nvSpPr>
        <p:spPr>
          <a:xfrm>
            <a:off x="3256217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40B80A-F656-4546-8809-8D333820B2CC}"/>
              </a:ext>
            </a:extLst>
          </p:cNvPr>
          <p:cNvSpPr/>
          <p:nvPr/>
        </p:nvSpPr>
        <p:spPr>
          <a:xfrm>
            <a:off x="3256217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Git</a:t>
            </a: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이란</a:t>
            </a: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B08D4F-57CA-45D3-8A3A-B80DE8AD810C}"/>
              </a:ext>
            </a:extLst>
          </p:cNvPr>
          <p:cNvSpPr txBox="1"/>
          <p:nvPr/>
        </p:nvSpPr>
        <p:spPr>
          <a:xfrm>
            <a:off x="1383100" y="2353648"/>
            <a:ext cx="289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저장소 생성</a:t>
            </a:r>
            <a:endParaRPr lang="en-US" altLang="ko-KR" sz="12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C9B70BB-B4B0-4960-A881-4F899FEE2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52" y="2085452"/>
            <a:ext cx="5730889" cy="111998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ECC3E91-E6AA-42CB-BB52-86A4E83CB1C9}"/>
              </a:ext>
            </a:extLst>
          </p:cNvPr>
          <p:cNvSpPr/>
          <p:nvPr/>
        </p:nvSpPr>
        <p:spPr>
          <a:xfrm>
            <a:off x="6284654" y="2705100"/>
            <a:ext cx="601921" cy="378493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DA37B2-520F-4657-92B4-7934F8B05C93}"/>
              </a:ext>
            </a:extLst>
          </p:cNvPr>
          <p:cNvSpPr/>
          <p:nvPr/>
        </p:nvSpPr>
        <p:spPr>
          <a:xfrm>
            <a:off x="3950141" y="3722291"/>
            <a:ext cx="5172451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VCS</a:t>
            </a:r>
            <a:r>
              <a:rPr lang="ko-KR" altLang="en-US" sz="2400" b="1" dirty="0"/>
              <a:t>에 필요한 파일 변경 이력 저장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A03C22C-F163-4CD3-80BB-F676D2CED833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 flipH="1">
            <a:off x="6536367" y="3083593"/>
            <a:ext cx="49248" cy="63869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9B0373-4D35-4C93-9373-A7ADCBB64BFE}"/>
              </a:ext>
            </a:extLst>
          </p:cNvPr>
          <p:cNvSpPr txBox="1"/>
          <p:nvPr/>
        </p:nvSpPr>
        <p:spPr>
          <a:xfrm>
            <a:off x="1383100" y="5087323"/>
            <a:ext cx="289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4. </a:t>
            </a:r>
            <a:r>
              <a:rPr lang="ko-KR" altLang="en-US" sz="3200" b="1" dirty="0"/>
              <a:t>사용자 설정</a:t>
            </a:r>
            <a:endParaRPr lang="en-US" altLang="ko-KR" sz="1200" b="1" dirty="0"/>
          </a:p>
        </p:txBody>
      </p:sp>
      <p:pic>
        <p:nvPicPr>
          <p:cNvPr id="1026" name="Picture 2" descr="깃(Git) 환경설정(config)에 대해서 알아보자!">
            <a:extLst>
              <a:ext uri="{FF2B5EF4-FFF2-40B4-BE49-F238E27FC236}">
                <a16:creationId xmlns:a16="http://schemas.microsoft.com/office/drawing/2014/main" id="{57D4673F-5412-4176-8A94-D088DC47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2" y="4742903"/>
            <a:ext cx="5730889" cy="12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3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FE36F1F-1C31-45F6-8DFF-CF0E032942B5}"/>
              </a:ext>
            </a:extLst>
          </p:cNvPr>
          <p:cNvGrpSpPr/>
          <p:nvPr/>
        </p:nvGrpSpPr>
        <p:grpSpPr>
          <a:xfrm>
            <a:off x="4625506" y="1133062"/>
            <a:ext cx="2253205" cy="1062072"/>
            <a:chOff x="2016785" y="2699303"/>
            <a:chExt cx="2253205" cy="215815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B9AC08B-7D6A-4B3F-AC48-E6CAAB0C15EC}"/>
                </a:ext>
              </a:extLst>
            </p:cNvPr>
            <p:cNvSpPr/>
            <p:nvPr/>
          </p:nvSpPr>
          <p:spPr>
            <a:xfrm>
              <a:off x="2016785" y="2699303"/>
              <a:ext cx="2253205" cy="21581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48B068-B70D-4D96-8293-18F1C580435B}"/>
                </a:ext>
              </a:extLst>
            </p:cNvPr>
            <p:cNvSpPr txBox="1"/>
            <p:nvPr/>
          </p:nvSpPr>
          <p:spPr>
            <a:xfrm>
              <a:off x="2225332" y="3121699"/>
              <a:ext cx="1836109" cy="75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 Semilight" panose="020B0503020000020004" pitchFamily="34" charset="-127"/>
                </a:rPr>
                <a:t>VCS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 Semilight" panose="020B0503020000020004" pitchFamily="34" charset="-127"/>
              </a:endParaRP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CA944D73-87A5-469C-A633-E0CDF33B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25" y="36512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EF6DF-8008-47B9-91F9-AC061F708066}"/>
              </a:ext>
            </a:extLst>
          </p:cNvPr>
          <p:cNvGrpSpPr/>
          <p:nvPr/>
        </p:nvGrpSpPr>
        <p:grpSpPr>
          <a:xfrm>
            <a:off x="-88610" y="218131"/>
            <a:ext cx="12361635" cy="6421737"/>
            <a:chOff x="-93384" y="230396"/>
            <a:chExt cx="12361635" cy="6421737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E757502-302A-4B4C-810E-246BB8FB80B4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C3AFD4C-3386-4128-AD3A-BEEDFE12EA0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046E33-FDD7-429A-854E-7DAF0E35D125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42CF6F8-F3B3-4879-B2C2-F396160133F7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42A677B-04D2-4B02-80BF-D2F2D0A7D40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64212BD-21BB-416B-8954-8D0D93645583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E17198C-00C9-48A3-B5D8-75539B70D436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F927DDC-178E-48B0-A7B9-6804A60D718F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EC2780-B93A-4288-88F4-FAD86E8ADC31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75770B3-6303-44D6-9F0C-13D4F6F43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F520B65-167E-4284-AF17-19EAB0232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0520FCF-C257-438B-906A-742BE70E3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9C2CF70-BFB2-4A2E-8D26-E954D5AF75F4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A3E3070-CF59-4AD0-8894-AC1F291953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3CD46E2-AF1B-4808-B033-285FC090E3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FCE36FB-0217-46C0-AE82-41797060A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0DF098-6E6D-4E77-8ECA-5BA33CA7DBB9}"/>
              </a:ext>
            </a:extLst>
          </p:cNvPr>
          <p:cNvSpPr/>
          <p:nvPr/>
        </p:nvSpPr>
        <p:spPr>
          <a:xfrm>
            <a:off x="3337242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DF20DD-02D8-4ABC-8144-A27425FB37A6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워킹 디렉터리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57C17AA-F6DA-4AEF-866C-1B4296A5735E}"/>
              </a:ext>
            </a:extLst>
          </p:cNvPr>
          <p:cNvSpPr/>
          <p:nvPr/>
        </p:nvSpPr>
        <p:spPr>
          <a:xfrm>
            <a:off x="4953062" y="2185609"/>
            <a:ext cx="2371725" cy="23673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임시로 저장하는 공간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BC8C10-9F45-4CA2-8FA6-FD7937439513}"/>
              </a:ext>
            </a:extLst>
          </p:cNvPr>
          <p:cNvSpPr/>
          <p:nvPr/>
        </p:nvSpPr>
        <p:spPr>
          <a:xfrm>
            <a:off x="1160881" y="1867933"/>
            <a:ext cx="3149420" cy="43854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49A55DF-E331-4677-A7AB-0580E58143B8}"/>
              </a:ext>
            </a:extLst>
          </p:cNvPr>
          <p:cNvSpPr/>
          <p:nvPr/>
        </p:nvSpPr>
        <p:spPr>
          <a:xfrm>
            <a:off x="8334575" y="2185609"/>
            <a:ext cx="2371725" cy="23673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실제로 저장하여 기록하는 공간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09F050-CBE9-4FDC-8096-C2CEE29970EC}"/>
              </a:ext>
            </a:extLst>
          </p:cNvPr>
          <p:cNvSpPr/>
          <p:nvPr/>
        </p:nvSpPr>
        <p:spPr>
          <a:xfrm>
            <a:off x="1485900" y="4819650"/>
            <a:ext cx="2457374" cy="1104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working</a:t>
            </a:r>
            <a:endParaRPr lang="ko-KR" altLang="en-US" sz="2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93DBF5-768F-4810-A6D0-EB9072414586}"/>
              </a:ext>
            </a:extLst>
          </p:cNvPr>
          <p:cNvSpPr/>
          <p:nvPr/>
        </p:nvSpPr>
        <p:spPr>
          <a:xfrm>
            <a:off x="4910237" y="4819650"/>
            <a:ext cx="2457374" cy="1104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stage</a:t>
            </a:r>
            <a:endParaRPr lang="ko-KR" altLang="en-US" sz="2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89C01F-CB89-4814-9947-37593C0873BD}"/>
              </a:ext>
            </a:extLst>
          </p:cNvPr>
          <p:cNvSpPr/>
          <p:nvPr/>
        </p:nvSpPr>
        <p:spPr>
          <a:xfrm>
            <a:off x="8291750" y="4819650"/>
            <a:ext cx="2457374" cy="1104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repository</a:t>
            </a:r>
            <a:endParaRPr lang="ko-KR" altLang="en-US" sz="24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AA858D1-07F4-4E0E-BB15-371EFA243AFD}"/>
              </a:ext>
            </a:extLst>
          </p:cNvPr>
          <p:cNvSpPr/>
          <p:nvPr/>
        </p:nvSpPr>
        <p:spPr>
          <a:xfrm>
            <a:off x="1571549" y="2185609"/>
            <a:ext cx="2371725" cy="23673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작업을 하는 공간</a:t>
            </a:r>
          </a:p>
        </p:txBody>
      </p:sp>
    </p:spTree>
    <p:extLst>
      <p:ext uri="{BB962C8B-B14F-4D97-AF65-F5344CB8AC3E}">
        <p14:creationId xmlns:p14="http://schemas.microsoft.com/office/powerpoint/2010/main" val="40552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3" grpId="0" animBg="1"/>
      <p:bldP spid="41" grpId="0" animBg="1"/>
      <p:bldP spid="32" grpId="0" animBg="1"/>
      <p:bldP spid="43" grpId="0" animBg="1"/>
      <p:bldP spid="45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87F1D-922B-4359-AC63-03E7E5E7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25" y="365125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E16EA-73DE-4230-9BFD-CBBFF37BA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25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CB7D5C-9F86-4DDB-98F5-E2CEC9A8799E}"/>
              </a:ext>
            </a:extLst>
          </p:cNvPr>
          <p:cNvGrpSpPr/>
          <p:nvPr/>
        </p:nvGrpSpPr>
        <p:grpSpPr>
          <a:xfrm>
            <a:off x="4625506" y="1133062"/>
            <a:ext cx="2253205" cy="1062072"/>
            <a:chOff x="2016785" y="2699303"/>
            <a:chExt cx="2253205" cy="215815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80459DC-6846-4F0C-8E65-AC22E07D0CA2}"/>
                </a:ext>
              </a:extLst>
            </p:cNvPr>
            <p:cNvSpPr/>
            <p:nvPr/>
          </p:nvSpPr>
          <p:spPr>
            <a:xfrm>
              <a:off x="2016785" y="2699303"/>
              <a:ext cx="2253205" cy="21581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4A5392-3E14-4995-A5DD-58D4F5FF86A2}"/>
                </a:ext>
              </a:extLst>
            </p:cNvPr>
            <p:cNvSpPr txBox="1"/>
            <p:nvPr/>
          </p:nvSpPr>
          <p:spPr>
            <a:xfrm>
              <a:off x="2225332" y="3121699"/>
              <a:ext cx="1836109" cy="75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 Semilight" panose="020B0503020000020004" pitchFamily="34" charset="-127"/>
                </a:rPr>
                <a:t>VCS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BA2741-71FA-4BE6-8752-6277423EA0F1}"/>
              </a:ext>
            </a:extLst>
          </p:cNvPr>
          <p:cNvGrpSpPr/>
          <p:nvPr/>
        </p:nvGrpSpPr>
        <p:grpSpPr>
          <a:xfrm>
            <a:off x="-88610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5B510EE-0894-4AC8-9183-E24B218C34FE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6568ED9-6B96-4043-98B9-31149E3F2202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69EC9AC-4A54-42A9-B381-96FC8A1F41C0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9FA20E4-EBD6-46A1-A6CC-80C5950A2BA6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C6A711C-A925-426D-853E-2974AF223EBF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9DCB3FC-BFA0-44AA-A0FF-452E419544CE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A51555C-855E-440D-B2CF-2192946A6015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45CE4D0-E204-4A3D-99D9-9AECE796D435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5DBC369-D2DA-45D2-AF87-77E55014EAFE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229167E-289C-4284-8B16-3A6E3C8FE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24ACCB1-E06F-4506-8895-E8A8FFBB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68A5648-AC01-45FB-8CA1-24F449411B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0475C97-EB05-481B-9DD4-059ACD4E5677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EF7722B-5677-46DA-80BA-AF1DBD3099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E82BF06-2EB1-47AD-838C-2F7EABEC0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F4BCDEE-F28E-422F-90CC-F224D62A37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6F8BA0-25C2-4607-AFC7-4961A64B5D76}"/>
              </a:ext>
            </a:extLst>
          </p:cNvPr>
          <p:cNvSpPr/>
          <p:nvPr/>
        </p:nvSpPr>
        <p:spPr>
          <a:xfrm>
            <a:off x="3337242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42DC2D-B2BA-4275-A766-73ED6A7EEE4A}"/>
              </a:ext>
            </a:extLst>
          </p:cNvPr>
          <p:cNvSpPr/>
          <p:nvPr/>
        </p:nvSpPr>
        <p:spPr>
          <a:xfrm>
            <a:off x="2634888" y="380958"/>
            <a:ext cx="6968808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워킹 디렉터리 </a:t>
            </a: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 상태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A6B9F7-C310-4FD6-8C20-9B652DA6E7DA}"/>
              </a:ext>
            </a:extLst>
          </p:cNvPr>
          <p:cNvSpPr/>
          <p:nvPr/>
        </p:nvSpPr>
        <p:spPr>
          <a:xfrm>
            <a:off x="2373874" y="2024092"/>
            <a:ext cx="2809875" cy="14954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추적 되지 않음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untracked</a:t>
            </a:r>
            <a:endParaRPr lang="ko-KR" altLang="en-US" sz="24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50530D-2061-4857-AEA3-CDE700ED6433}"/>
              </a:ext>
            </a:extLst>
          </p:cNvPr>
          <p:cNvSpPr/>
          <p:nvPr/>
        </p:nvSpPr>
        <p:spPr>
          <a:xfrm>
            <a:off x="7196988" y="2017305"/>
            <a:ext cx="2809875" cy="14954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추적됨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tracked</a:t>
            </a:r>
            <a:endParaRPr lang="ko-KR" altLang="en-US" sz="2400" b="1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56C579CB-193C-41A9-A55E-DC38876BF3EA}"/>
              </a:ext>
            </a:extLst>
          </p:cNvPr>
          <p:cNvSpPr/>
          <p:nvPr/>
        </p:nvSpPr>
        <p:spPr>
          <a:xfrm rot="16200000">
            <a:off x="5822173" y="2186399"/>
            <a:ext cx="736391" cy="1157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8D4AFD5-1199-4BE4-8CE9-63280646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60" y="3667123"/>
            <a:ext cx="7128463" cy="25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FE36F1F-1C31-45F6-8DFF-CF0E032942B5}"/>
              </a:ext>
            </a:extLst>
          </p:cNvPr>
          <p:cNvGrpSpPr/>
          <p:nvPr/>
        </p:nvGrpSpPr>
        <p:grpSpPr>
          <a:xfrm>
            <a:off x="4625506" y="1133062"/>
            <a:ext cx="2253205" cy="1062072"/>
            <a:chOff x="2016785" y="2699303"/>
            <a:chExt cx="2253205" cy="215815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B9AC08B-7D6A-4B3F-AC48-E6CAAB0C15EC}"/>
                </a:ext>
              </a:extLst>
            </p:cNvPr>
            <p:cNvSpPr/>
            <p:nvPr/>
          </p:nvSpPr>
          <p:spPr>
            <a:xfrm>
              <a:off x="2016785" y="2699303"/>
              <a:ext cx="2253205" cy="21581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48B068-B70D-4D96-8293-18F1C580435B}"/>
                </a:ext>
              </a:extLst>
            </p:cNvPr>
            <p:cNvSpPr txBox="1"/>
            <p:nvPr/>
          </p:nvSpPr>
          <p:spPr>
            <a:xfrm>
              <a:off x="2225332" y="3121699"/>
              <a:ext cx="1836109" cy="75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 Semilight" panose="020B0503020000020004" pitchFamily="34" charset="-127"/>
                </a:rPr>
                <a:t>VCS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 Semilight" panose="020B0503020000020004" pitchFamily="34" charset="-127"/>
              </a:endParaRP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CA944D73-87A5-469C-A633-E0CDF33B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25" y="36512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EF6DF-8008-47B9-91F9-AC061F708066}"/>
              </a:ext>
            </a:extLst>
          </p:cNvPr>
          <p:cNvGrpSpPr/>
          <p:nvPr/>
        </p:nvGrpSpPr>
        <p:grpSpPr>
          <a:xfrm>
            <a:off x="-88610" y="218131"/>
            <a:ext cx="12361635" cy="6421737"/>
            <a:chOff x="-93384" y="230396"/>
            <a:chExt cx="12361635" cy="6421737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E757502-302A-4B4C-810E-246BB8FB80B4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C3AFD4C-3386-4128-AD3A-BEEDFE12EA0A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046E33-FDD7-429A-854E-7DAF0E35D125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42CF6F8-F3B3-4879-B2C2-F396160133F7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642A677B-04D2-4B02-80BF-D2F2D0A7D405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64212BD-21BB-416B-8954-8D0D93645583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E17198C-00C9-48A3-B5D8-75539B70D436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F927DDC-178E-48B0-A7B9-6804A60D718F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EC2780-B93A-4288-88F4-FAD86E8ADC31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75770B3-6303-44D6-9F0C-13D4F6F43A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F520B65-167E-4284-AF17-19EAB0232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0520FCF-C257-438B-906A-742BE70E3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9C2CF70-BFB2-4A2E-8D26-E954D5AF75F4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EA3E3070-CF59-4AD0-8894-AC1F291953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3CD46E2-AF1B-4808-B033-285FC090E3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FCE36FB-0217-46C0-AE82-41797060A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0DF098-6E6D-4E77-8ECA-5BA33CA7DBB9}"/>
              </a:ext>
            </a:extLst>
          </p:cNvPr>
          <p:cNvSpPr/>
          <p:nvPr/>
        </p:nvSpPr>
        <p:spPr>
          <a:xfrm>
            <a:off x="3337242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DF20DD-02D8-4ABC-8144-A27425FB37A6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스테이지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BC8C10-9F45-4CA2-8FA6-FD7937439513}"/>
              </a:ext>
            </a:extLst>
          </p:cNvPr>
          <p:cNvSpPr/>
          <p:nvPr/>
        </p:nvSpPr>
        <p:spPr>
          <a:xfrm>
            <a:off x="4564214" y="1902503"/>
            <a:ext cx="3149420" cy="43840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49A55DF-E331-4677-A7AB-0580E58143B8}"/>
              </a:ext>
            </a:extLst>
          </p:cNvPr>
          <p:cNvSpPr/>
          <p:nvPr/>
        </p:nvSpPr>
        <p:spPr>
          <a:xfrm>
            <a:off x="8334575" y="2185609"/>
            <a:ext cx="2371725" cy="23673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실제로 저장하여 기록하는 공간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09F050-CBE9-4FDC-8096-C2CEE29970EC}"/>
              </a:ext>
            </a:extLst>
          </p:cNvPr>
          <p:cNvSpPr/>
          <p:nvPr/>
        </p:nvSpPr>
        <p:spPr>
          <a:xfrm>
            <a:off x="1485900" y="4819650"/>
            <a:ext cx="2457374" cy="1104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working</a:t>
            </a:r>
            <a:endParaRPr lang="ko-KR" altLang="en-US" sz="2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93DBF5-768F-4810-A6D0-EB9072414586}"/>
              </a:ext>
            </a:extLst>
          </p:cNvPr>
          <p:cNvSpPr/>
          <p:nvPr/>
        </p:nvSpPr>
        <p:spPr>
          <a:xfrm>
            <a:off x="4910237" y="4819650"/>
            <a:ext cx="2457374" cy="1104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stage</a:t>
            </a:r>
            <a:endParaRPr lang="ko-KR" altLang="en-US" sz="2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89C01F-CB89-4814-9947-37593C0873BD}"/>
              </a:ext>
            </a:extLst>
          </p:cNvPr>
          <p:cNvSpPr/>
          <p:nvPr/>
        </p:nvSpPr>
        <p:spPr>
          <a:xfrm>
            <a:off x="8291750" y="4819650"/>
            <a:ext cx="2457374" cy="1104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repository</a:t>
            </a:r>
            <a:endParaRPr lang="ko-KR" altLang="en-US" sz="24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AA858D1-07F4-4E0E-BB15-371EFA243AFD}"/>
              </a:ext>
            </a:extLst>
          </p:cNvPr>
          <p:cNvSpPr/>
          <p:nvPr/>
        </p:nvSpPr>
        <p:spPr>
          <a:xfrm>
            <a:off x="1571549" y="2185609"/>
            <a:ext cx="2371725" cy="23673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작업을 하는 공간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57C17AA-F6DA-4AEF-866C-1B4296A5735E}"/>
              </a:ext>
            </a:extLst>
          </p:cNvPr>
          <p:cNvSpPr/>
          <p:nvPr/>
        </p:nvSpPr>
        <p:spPr>
          <a:xfrm>
            <a:off x="4953062" y="2185609"/>
            <a:ext cx="2371725" cy="23673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임시로 저장하는 공간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86A112-4737-45C4-8B75-530228CCDFE7}"/>
              </a:ext>
            </a:extLst>
          </p:cNvPr>
          <p:cNvSpPr/>
          <p:nvPr/>
        </p:nvSpPr>
        <p:spPr>
          <a:xfrm>
            <a:off x="7053366" y="1450406"/>
            <a:ext cx="1784724" cy="84258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Tracked</a:t>
            </a:r>
          </a:p>
          <a:p>
            <a:pPr algn="ctr"/>
            <a:r>
              <a:rPr lang="ko-KR" altLang="en-US" sz="2400" b="1" dirty="0"/>
              <a:t>파일 관리</a:t>
            </a:r>
          </a:p>
        </p:txBody>
      </p:sp>
    </p:spTree>
    <p:extLst>
      <p:ext uri="{BB962C8B-B14F-4D97-AF65-F5344CB8AC3E}">
        <p14:creationId xmlns:p14="http://schemas.microsoft.com/office/powerpoint/2010/main" val="7640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5023D-0D30-4CA5-B7DE-908DC544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963DF9-1BC8-4F42-9FB5-900B1409ECFE}"/>
              </a:ext>
            </a:extLst>
          </p:cNvPr>
          <p:cNvGrpSpPr/>
          <p:nvPr/>
        </p:nvGrpSpPr>
        <p:grpSpPr>
          <a:xfrm>
            <a:off x="4625506" y="1133062"/>
            <a:ext cx="2253205" cy="1062072"/>
            <a:chOff x="2016785" y="2699303"/>
            <a:chExt cx="2253205" cy="215815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127E2C-0E40-4E1D-A86F-9E8EC11E8728}"/>
                </a:ext>
              </a:extLst>
            </p:cNvPr>
            <p:cNvSpPr/>
            <p:nvPr/>
          </p:nvSpPr>
          <p:spPr>
            <a:xfrm>
              <a:off x="2016785" y="2699303"/>
              <a:ext cx="2253205" cy="21581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36BF41-27EE-4539-83D1-35E6EF159D4A}"/>
                </a:ext>
              </a:extLst>
            </p:cNvPr>
            <p:cNvSpPr txBox="1"/>
            <p:nvPr/>
          </p:nvSpPr>
          <p:spPr>
            <a:xfrm>
              <a:off x="2225332" y="3121699"/>
              <a:ext cx="1836109" cy="75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 Semilight" panose="020B0503020000020004" pitchFamily="34" charset="-127"/>
                </a:rPr>
                <a:t>VCS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631FA3-C157-4059-B9ED-A6FFA98651F6}"/>
              </a:ext>
            </a:extLst>
          </p:cNvPr>
          <p:cNvGrpSpPr/>
          <p:nvPr/>
        </p:nvGrpSpPr>
        <p:grpSpPr>
          <a:xfrm>
            <a:off x="-88610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F9B2E6D-A5BE-4515-BC9E-6143CFE5C535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66CDB84-A1F6-463E-9F1E-9633C6B5CD94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6EBE934-B1D3-44CF-BC65-8B746FD8AAD2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765D5E2-0874-4DDC-93F3-527867607E13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7E11474-9393-4A91-9DD8-466391291EAF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782447-E19B-448B-87F5-468C01793F0A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8A1447D-B30B-46AD-9722-F15FBCF97172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2AA82A0-BB4F-45FD-AC6D-B9746070E71B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BD14245-E819-401F-9CE2-D99301665B85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47C06D0-7487-4D21-8717-A52F5653F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CDD5AE1-08DC-46B5-B50A-76A8CC060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AD05432-A20B-4B4D-8541-F3FAF7DED7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6668F30-826B-4FEB-A52E-A017103B9E8A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BDA9A5-423A-46BA-BE86-8820B580B6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DCFF7AA-5C84-46C1-A3F0-F7BEA2715D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FED723A-758A-4752-A9B1-4104D07AF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FA1DCC-20E5-46DA-B7C7-B674229316FC}"/>
              </a:ext>
            </a:extLst>
          </p:cNvPr>
          <p:cNvSpPr/>
          <p:nvPr/>
        </p:nvSpPr>
        <p:spPr>
          <a:xfrm>
            <a:off x="3337242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57B7B1-D9A2-468F-B814-284C48D69C08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스테이지 </a:t>
            </a: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 상태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63114B-80AE-4DA8-928C-68241959568B}"/>
              </a:ext>
            </a:extLst>
          </p:cNvPr>
          <p:cNvSpPr/>
          <p:nvPr/>
        </p:nvSpPr>
        <p:spPr>
          <a:xfrm>
            <a:off x="7107244" y="2854350"/>
            <a:ext cx="2809875" cy="14954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깃의 변화 기록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stage</a:t>
            </a:r>
            <a:endParaRPr lang="ko-KR" altLang="en-US" sz="24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CC3DE9-E49D-4C43-BD7B-01F71615DFDE}"/>
              </a:ext>
            </a:extLst>
          </p:cNvPr>
          <p:cNvSpPr/>
          <p:nvPr/>
        </p:nvSpPr>
        <p:spPr>
          <a:xfrm>
            <a:off x="2417898" y="2854351"/>
            <a:ext cx="2809875" cy="14954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파일의 변화</a:t>
            </a:r>
            <a:endParaRPr lang="en-US" altLang="ko-KR" sz="2400" b="1" dirty="0"/>
          </a:p>
          <a:p>
            <a:pPr algn="ctr"/>
            <a:r>
              <a:rPr lang="en-US" altLang="ko-KR" sz="2400" b="1" dirty="0" err="1"/>
              <a:t>unstage</a:t>
            </a:r>
            <a:endParaRPr lang="ko-KR" altLang="en-US" sz="2400" b="1" dirty="0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0D3E7BE3-B0C4-4215-90C0-1B52A604008B}"/>
              </a:ext>
            </a:extLst>
          </p:cNvPr>
          <p:cNvSpPr/>
          <p:nvPr/>
        </p:nvSpPr>
        <p:spPr>
          <a:xfrm rot="16200000">
            <a:off x="5799313" y="3023446"/>
            <a:ext cx="736391" cy="1157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5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5023D-0D30-4CA5-B7DE-908DC544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963DF9-1BC8-4F42-9FB5-900B1409ECFE}"/>
              </a:ext>
            </a:extLst>
          </p:cNvPr>
          <p:cNvGrpSpPr/>
          <p:nvPr/>
        </p:nvGrpSpPr>
        <p:grpSpPr>
          <a:xfrm>
            <a:off x="4625506" y="1133062"/>
            <a:ext cx="2253205" cy="1062072"/>
            <a:chOff x="2016785" y="2699303"/>
            <a:chExt cx="2253205" cy="215815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127E2C-0E40-4E1D-A86F-9E8EC11E8728}"/>
                </a:ext>
              </a:extLst>
            </p:cNvPr>
            <p:cNvSpPr/>
            <p:nvPr/>
          </p:nvSpPr>
          <p:spPr>
            <a:xfrm>
              <a:off x="2016785" y="2699303"/>
              <a:ext cx="2253205" cy="21581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36BF41-27EE-4539-83D1-35E6EF159D4A}"/>
                </a:ext>
              </a:extLst>
            </p:cNvPr>
            <p:cNvSpPr txBox="1"/>
            <p:nvPr/>
          </p:nvSpPr>
          <p:spPr>
            <a:xfrm>
              <a:off x="2225332" y="3121699"/>
              <a:ext cx="1836109" cy="75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Malgun Gothic Semilight" panose="020B0503020000020004" pitchFamily="34" charset="-127"/>
                </a:rPr>
                <a:t>VCS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 Semilight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631FA3-C157-4059-B9ED-A6FFA98651F6}"/>
              </a:ext>
            </a:extLst>
          </p:cNvPr>
          <p:cNvGrpSpPr/>
          <p:nvPr/>
        </p:nvGrpSpPr>
        <p:grpSpPr>
          <a:xfrm>
            <a:off x="-88610" y="218131"/>
            <a:ext cx="12361635" cy="6421737"/>
            <a:chOff x="-93384" y="230396"/>
            <a:chExt cx="12361635" cy="6421737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F9B2E6D-A5BE-4515-BC9E-6143CFE5C535}"/>
                </a:ext>
              </a:extLst>
            </p:cNvPr>
            <p:cNvSpPr/>
            <p:nvPr/>
          </p:nvSpPr>
          <p:spPr>
            <a:xfrm>
              <a:off x="682242" y="278718"/>
              <a:ext cx="10827516" cy="6300564"/>
            </a:xfrm>
            <a:custGeom>
              <a:avLst/>
              <a:gdLst>
                <a:gd name="connsiteX0" fmla="*/ 10653204 w 10653204"/>
                <a:gd name="connsiteY0" fmla="*/ 0 h 6300564"/>
                <a:gd name="connsiteX1" fmla="*/ 10653204 w 10653204"/>
                <a:gd name="connsiteY1" fmla="*/ 1 h 6300564"/>
                <a:gd name="connsiteX2" fmla="*/ 10653204 w 10653204"/>
                <a:gd name="connsiteY2" fmla="*/ 459469 h 6300564"/>
                <a:gd name="connsiteX3" fmla="*/ 10653204 w 10653204"/>
                <a:gd name="connsiteY3" fmla="*/ 6003019 h 6300564"/>
                <a:gd name="connsiteX4" fmla="*/ 10653204 w 10653204"/>
                <a:gd name="connsiteY4" fmla="*/ 6300564 h 6300564"/>
                <a:gd name="connsiteX5" fmla="*/ 10653204 w 10653204"/>
                <a:gd name="connsiteY5" fmla="*/ 6300564 h 6300564"/>
                <a:gd name="connsiteX6" fmla="*/ 10653199 w 10653204"/>
                <a:gd name="connsiteY6" fmla="*/ 6300563 h 6300564"/>
                <a:gd name="connsiteX7" fmla="*/ 10047084 w 10653204"/>
                <a:gd name="connsiteY7" fmla="*/ 6261911 h 6300564"/>
                <a:gd name="connsiteX8" fmla="*/ 5326599 w 10653204"/>
                <a:gd name="connsiteY8" fmla="*/ 6132741 h 6300564"/>
                <a:gd name="connsiteX9" fmla="*/ 606119 w 10653204"/>
                <a:gd name="connsiteY9" fmla="*/ 6261911 h 6300564"/>
                <a:gd name="connsiteX10" fmla="*/ 5 w 10653204"/>
                <a:gd name="connsiteY10" fmla="*/ 6300563 h 6300564"/>
                <a:gd name="connsiteX11" fmla="*/ 0 w 10653204"/>
                <a:gd name="connsiteY11" fmla="*/ 6300564 h 6300564"/>
                <a:gd name="connsiteX12" fmla="*/ 0 w 10653204"/>
                <a:gd name="connsiteY12" fmla="*/ 6300564 h 6300564"/>
                <a:gd name="connsiteX13" fmla="*/ 0 w 10653204"/>
                <a:gd name="connsiteY13" fmla="*/ 6003019 h 6300564"/>
                <a:gd name="connsiteX14" fmla="*/ 0 w 10653204"/>
                <a:gd name="connsiteY14" fmla="*/ 459469 h 6300564"/>
                <a:gd name="connsiteX15" fmla="*/ 0 w 10653204"/>
                <a:gd name="connsiteY15" fmla="*/ 0 h 6300564"/>
                <a:gd name="connsiteX16" fmla="*/ 3 w 10653204"/>
                <a:gd name="connsiteY16" fmla="*/ 1 h 6300564"/>
                <a:gd name="connsiteX17" fmla="*/ 606119 w 10653204"/>
                <a:gd name="connsiteY17" fmla="*/ 38653 h 6300564"/>
                <a:gd name="connsiteX18" fmla="*/ 5326599 w 10653204"/>
                <a:gd name="connsiteY18" fmla="*/ 167824 h 6300564"/>
                <a:gd name="connsiteX19" fmla="*/ 10047084 w 10653204"/>
                <a:gd name="connsiteY19" fmla="*/ 38653 h 6300564"/>
                <a:gd name="connsiteX20" fmla="*/ 10653198 w 10653204"/>
                <a:gd name="connsiteY20" fmla="*/ 1 h 63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53204" h="6300564">
                  <a:moveTo>
                    <a:pt x="10653204" y="0"/>
                  </a:moveTo>
                  <a:lnTo>
                    <a:pt x="10653204" y="1"/>
                  </a:lnTo>
                  <a:lnTo>
                    <a:pt x="10653204" y="459469"/>
                  </a:lnTo>
                  <a:lnTo>
                    <a:pt x="10653204" y="6003019"/>
                  </a:lnTo>
                  <a:lnTo>
                    <a:pt x="10653204" y="6300564"/>
                  </a:lnTo>
                  <a:lnTo>
                    <a:pt x="10653204" y="6300564"/>
                  </a:lnTo>
                  <a:lnTo>
                    <a:pt x="10653199" y="6300563"/>
                  </a:lnTo>
                  <a:lnTo>
                    <a:pt x="10047084" y="6261911"/>
                  </a:lnTo>
                  <a:cubicBezTo>
                    <a:pt x="8605701" y="6177386"/>
                    <a:pt x="6981800" y="6132741"/>
                    <a:pt x="5326599" y="6132741"/>
                  </a:cubicBezTo>
                  <a:cubicBezTo>
                    <a:pt x="3671401" y="6132741"/>
                    <a:pt x="2047500" y="6177386"/>
                    <a:pt x="606119" y="6261911"/>
                  </a:cubicBezTo>
                  <a:lnTo>
                    <a:pt x="5" y="6300563"/>
                  </a:lnTo>
                  <a:lnTo>
                    <a:pt x="0" y="6300564"/>
                  </a:lnTo>
                  <a:lnTo>
                    <a:pt x="0" y="6300564"/>
                  </a:lnTo>
                  <a:lnTo>
                    <a:pt x="0" y="6003019"/>
                  </a:lnTo>
                  <a:lnTo>
                    <a:pt x="0" y="459469"/>
                  </a:lnTo>
                  <a:lnTo>
                    <a:pt x="0" y="0"/>
                  </a:lnTo>
                  <a:lnTo>
                    <a:pt x="3" y="1"/>
                  </a:lnTo>
                  <a:lnTo>
                    <a:pt x="606119" y="38653"/>
                  </a:lnTo>
                  <a:cubicBezTo>
                    <a:pt x="2047501" y="123179"/>
                    <a:pt x="3671401" y="167824"/>
                    <a:pt x="5326599" y="167824"/>
                  </a:cubicBezTo>
                  <a:cubicBezTo>
                    <a:pt x="6981800" y="167824"/>
                    <a:pt x="8605701" y="123179"/>
                    <a:pt x="10047084" y="38653"/>
                  </a:cubicBezTo>
                  <a:lnTo>
                    <a:pt x="10653198" y="1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66CDB84-A1F6-463E-9F1E-9633C6B5CD94}"/>
                </a:ext>
              </a:extLst>
            </p:cNvPr>
            <p:cNvSpPr/>
            <p:nvPr/>
          </p:nvSpPr>
          <p:spPr>
            <a:xfrm>
              <a:off x="824919" y="464457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F6EBE934-B1D3-44CF-BC65-8B746FD8AAD2}"/>
                </a:ext>
              </a:extLst>
            </p:cNvPr>
            <p:cNvSpPr/>
            <p:nvPr/>
          </p:nvSpPr>
          <p:spPr>
            <a:xfrm rot="7200000">
              <a:off x="406584" y="-259384"/>
              <a:ext cx="74242" cy="1074178"/>
            </a:xfrm>
            <a:custGeom>
              <a:avLst/>
              <a:gdLst>
                <a:gd name="connsiteX0" fmla="*/ 15544 w 74242"/>
                <a:gd name="connsiteY0" fmla="*/ 1074178 h 1074178"/>
                <a:gd name="connsiteX1" fmla="*/ 0 w 74242"/>
                <a:gd name="connsiteY1" fmla="*/ 1047256 h 1074178"/>
                <a:gd name="connsiteX2" fmla="*/ 0 w 74242"/>
                <a:gd name="connsiteY2" fmla="*/ 37121 h 1074178"/>
                <a:gd name="connsiteX3" fmla="*/ 37121 w 74242"/>
                <a:gd name="connsiteY3" fmla="*/ 0 h 1074178"/>
                <a:gd name="connsiteX4" fmla="*/ 74242 w 74242"/>
                <a:gd name="connsiteY4" fmla="*/ 37121 h 1074178"/>
                <a:gd name="connsiteX5" fmla="*/ 74242 w 74242"/>
                <a:gd name="connsiteY5" fmla="*/ 1040289 h 107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74178">
                  <a:moveTo>
                    <a:pt x="15544" y="1074178"/>
                  </a:moveTo>
                  <a:lnTo>
                    <a:pt x="0" y="1047256"/>
                  </a:lnTo>
                  <a:lnTo>
                    <a:pt x="0" y="37121"/>
                  </a:lnTo>
                  <a:cubicBezTo>
                    <a:pt x="0" y="16620"/>
                    <a:pt x="16620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1040289"/>
                  </a:ln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765D5E2-0874-4DDC-93F3-527867607E13}"/>
                </a:ext>
              </a:extLst>
            </p:cNvPr>
            <p:cNvSpPr/>
            <p:nvPr/>
          </p:nvSpPr>
          <p:spPr>
            <a:xfrm rot="18000000">
              <a:off x="779709" y="6292010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7E11474-9393-4A91-9DD8-466391291EAF}"/>
                </a:ext>
              </a:extLst>
            </p:cNvPr>
            <p:cNvSpPr/>
            <p:nvPr/>
          </p:nvSpPr>
          <p:spPr>
            <a:xfrm rot="3600000">
              <a:off x="395608" y="6108350"/>
              <a:ext cx="74242" cy="1000938"/>
            </a:xfrm>
            <a:custGeom>
              <a:avLst/>
              <a:gdLst>
                <a:gd name="connsiteX0" fmla="*/ 10873 w 74242"/>
                <a:gd name="connsiteY0" fmla="*/ 10873 h 1000938"/>
                <a:gd name="connsiteX1" fmla="*/ 37121 w 74242"/>
                <a:gd name="connsiteY1" fmla="*/ 0 h 1000938"/>
                <a:gd name="connsiteX2" fmla="*/ 74242 w 74242"/>
                <a:gd name="connsiteY2" fmla="*/ 37121 h 1000938"/>
                <a:gd name="connsiteX3" fmla="*/ 74242 w 74242"/>
                <a:gd name="connsiteY3" fmla="*/ 939031 h 1000938"/>
                <a:gd name="connsiteX4" fmla="*/ 38500 w 74242"/>
                <a:gd name="connsiteY4" fmla="*/ 1000938 h 1000938"/>
                <a:gd name="connsiteX5" fmla="*/ 0 w 74242"/>
                <a:gd name="connsiteY5" fmla="*/ 978711 h 1000938"/>
                <a:gd name="connsiteX6" fmla="*/ 0 w 74242"/>
                <a:gd name="connsiteY6" fmla="*/ 37121 h 1000938"/>
                <a:gd name="connsiteX7" fmla="*/ 10873 w 74242"/>
                <a:gd name="connsiteY7" fmla="*/ 10873 h 1000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0938">
                  <a:moveTo>
                    <a:pt x="10873" y="10873"/>
                  </a:moveTo>
                  <a:cubicBezTo>
                    <a:pt x="17591" y="4155"/>
                    <a:pt x="26871" y="0"/>
                    <a:pt x="37121" y="0"/>
                  </a:cubicBezTo>
                  <a:cubicBezTo>
                    <a:pt x="57622" y="0"/>
                    <a:pt x="74242" y="16620"/>
                    <a:pt x="74242" y="37121"/>
                  </a:cubicBezTo>
                  <a:lnTo>
                    <a:pt x="74242" y="939031"/>
                  </a:lnTo>
                  <a:lnTo>
                    <a:pt x="38500" y="1000938"/>
                  </a:lnTo>
                  <a:lnTo>
                    <a:pt x="0" y="978711"/>
                  </a:lnTo>
                  <a:lnTo>
                    <a:pt x="0" y="37121"/>
                  </a:lnTo>
                  <a:cubicBezTo>
                    <a:pt x="0" y="26871"/>
                    <a:pt x="4155" y="17590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782447-E19B-448B-87F5-468C01793F0A}"/>
                </a:ext>
              </a:extLst>
            </p:cNvPr>
            <p:cNvSpPr/>
            <p:nvPr/>
          </p:nvSpPr>
          <p:spPr>
            <a:xfrm flipH="1">
              <a:off x="11256608" y="440693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8A1447D-B30B-46AD-9722-F15FBCF97172}"/>
                </a:ext>
              </a:extLst>
            </p:cNvPr>
            <p:cNvSpPr/>
            <p:nvPr/>
          </p:nvSpPr>
          <p:spPr>
            <a:xfrm rot="14400000" flipH="1">
              <a:off x="11721190" y="-242424"/>
              <a:ext cx="74242" cy="1019881"/>
            </a:xfrm>
            <a:custGeom>
              <a:avLst/>
              <a:gdLst>
                <a:gd name="connsiteX0" fmla="*/ 0 w 74242"/>
                <a:gd name="connsiteY0" fmla="*/ 982367 h 1019881"/>
                <a:gd name="connsiteX1" fmla="*/ 21659 w 74242"/>
                <a:gd name="connsiteY1" fmla="*/ 1019881 h 1019881"/>
                <a:gd name="connsiteX2" fmla="*/ 74242 w 74242"/>
                <a:gd name="connsiteY2" fmla="*/ 989522 h 1019881"/>
                <a:gd name="connsiteX3" fmla="*/ 74242 w 74242"/>
                <a:gd name="connsiteY3" fmla="*/ 37121 h 1019881"/>
                <a:gd name="connsiteX4" fmla="*/ 37121 w 74242"/>
                <a:gd name="connsiteY4" fmla="*/ 0 h 1019881"/>
                <a:gd name="connsiteX5" fmla="*/ 0 w 74242"/>
                <a:gd name="connsiteY5" fmla="*/ 37121 h 101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42" h="1019881">
                  <a:moveTo>
                    <a:pt x="0" y="982367"/>
                  </a:moveTo>
                  <a:lnTo>
                    <a:pt x="21659" y="1019881"/>
                  </a:lnTo>
                  <a:lnTo>
                    <a:pt x="74242" y="989522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16620" y="0"/>
                    <a:pt x="0" y="16620"/>
                    <a:pt x="0" y="37121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2AA82A0-BB4F-45FD-AC6D-B9746070E71B}"/>
                </a:ext>
              </a:extLst>
            </p:cNvPr>
            <p:cNvSpPr/>
            <p:nvPr/>
          </p:nvSpPr>
          <p:spPr>
            <a:xfrm rot="3600000" flipH="1">
              <a:off x="11258276" y="6297274"/>
              <a:ext cx="144000" cy="144000"/>
            </a:xfrm>
            <a:prstGeom prst="ellipse">
              <a:avLst/>
            </a:prstGeom>
            <a:solidFill>
              <a:srgbClr val="75CB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BD14245-E819-401F-9CE2-D99301665B85}"/>
                </a:ext>
              </a:extLst>
            </p:cNvPr>
            <p:cNvSpPr/>
            <p:nvPr/>
          </p:nvSpPr>
          <p:spPr>
            <a:xfrm rot="18000000" flipH="1">
              <a:off x="11713745" y="6112684"/>
              <a:ext cx="74242" cy="1004656"/>
            </a:xfrm>
            <a:custGeom>
              <a:avLst/>
              <a:gdLst>
                <a:gd name="connsiteX0" fmla="*/ 10873 w 74242"/>
                <a:gd name="connsiteY0" fmla="*/ 10873 h 1004656"/>
                <a:gd name="connsiteX1" fmla="*/ 0 w 74242"/>
                <a:gd name="connsiteY1" fmla="*/ 37121 h 1004656"/>
                <a:gd name="connsiteX2" fmla="*/ 0 w 74242"/>
                <a:gd name="connsiteY2" fmla="*/ 988677 h 1004656"/>
                <a:gd name="connsiteX3" fmla="*/ 27677 w 74242"/>
                <a:gd name="connsiteY3" fmla="*/ 1004656 h 1004656"/>
                <a:gd name="connsiteX4" fmla="*/ 74242 w 74242"/>
                <a:gd name="connsiteY4" fmla="*/ 924004 h 1004656"/>
                <a:gd name="connsiteX5" fmla="*/ 74242 w 74242"/>
                <a:gd name="connsiteY5" fmla="*/ 37121 h 1004656"/>
                <a:gd name="connsiteX6" fmla="*/ 37121 w 74242"/>
                <a:gd name="connsiteY6" fmla="*/ 0 h 1004656"/>
                <a:gd name="connsiteX7" fmla="*/ 10873 w 74242"/>
                <a:gd name="connsiteY7" fmla="*/ 10873 h 100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42" h="1004656">
                  <a:moveTo>
                    <a:pt x="10873" y="10873"/>
                  </a:moveTo>
                  <a:cubicBezTo>
                    <a:pt x="4155" y="17590"/>
                    <a:pt x="0" y="26871"/>
                    <a:pt x="0" y="37121"/>
                  </a:cubicBezTo>
                  <a:lnTo>
                    <a:pt x="0" y="988677"/>
                  </a:lnTo>
                  <a:lnTo>
                    <a:pt x="27677" y="1004656"/>
                  </a:lnTo>
                  <a:lnTo>
                    <a:pt x="74242" y="924004"/>
                  </a:lnTo>
                  <a:lnTo>
                    <a:pt x="74242" y="37121"/>
                  </a:lnTo>
                  <a:cubicBezTo>
                    <a:pt x="74242" y="16620"/>
                    <a:pt x="57622" y="0"/>
                    <a:pt x="37121" y="0"/>
                  </a:cubicBezTo>
                  <a:cubicBezTo>
                    <a:pt x="26871" y="1"/>
                    <a:pt x="17591" y="4155"/>
                    <a:pt x="10873" y="10873"/>
                  </a:cubicBezTo>
                  <a:close/>
                </a:path>
              </a:pathLst>
            </a:custGeom>
            <a:solidFill>
              <a:srgbClr val="FEFDF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47C06D0-7487-4D21-8717-A52F5653F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1075" y="597938"/>
              <a:ext cx="90847" cy="67818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CDD5AE1-08DC-46B5-B50A-76A8CC060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59615" y="652429"/>
              <a:ext cx="17295" cy="8822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AD05432-A20B-4B4D-8541-F3FAF7DED7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7485" y="518925"/>
              <a:ext cx="82188" cy="23764"/>
            </a:xfrm>
            <a:prstGeom prst="line">
              <a:avLst/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6668F30-826B-4FEB-A52E-A017103B9E8A}"/>
                </a:ext>
              </a:extLst>
            </p:cNvPr>
            <p:cNvGrpSpPr/>
            <p:nvPr/>
          </p:nvGrpSpPr>
          <p:grpSpPr>
            <a:xfrm rot="15508693">
              <a:off x="976230" y="548921"/>
              <a:ext cx="169425" cy="221728"/>
              <a:chOff x="11259885" y="671325"/>
              <a:chExt cx="169425" cy="221728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DBDA9A5-423A-46BA-BE86-8820B580B6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93475" y="750338"/>
                <a:ext cx="90847" cy="67818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DCFF7AA-5C84-46C1-A3F0-F7BEA2715D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2015" y="804829"/>
                <a:ext cx="17295" cy="8822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FED723A-758A-4752-A9B1-4104D07AF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9885" y="671325"/>
                <a:ext cx="82188" cy="23764"/>
              </a:xfrm>
              <a:prstGeom prst="line">
                <a:avLst/>
              </a:prstGeom>
              <a:ln w="25400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FA1DCC-20E5-46DA-B7C7-B674229316FC}"/>
              </a:ext>
            </a:extLst>
          </p:cNvPr>
          <p:cNvSpPr/>
          <p:nvPr/>
        </p:nvSpPr>
        <p:spPr>
          <a:xfrm>
            <a:off x="3337242" y="473842"/>
            <a:ext cx="56795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44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57B7B1-D9A2-468F-B814-284C48D69C08}"/>
              </a:ext>
            </a:extLst>
          </p:cNvPr>
          <p:cNvSpPr/>
          <p:nvPr/>
        </p:nvSpPr>
        <p:spPr>
          <a:xfrm>
            <a:off x="3337242" y="380903"/>
            <a:ext cx="5866375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스테이지 </a:t>
            </a:r>
            <a:r>
              <a:rPr lang="en-US" altLang="ko-KR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 상태</a:t>
            </a:r>
            <a:endParaRPr lang="en-US" altLang="ko-KR" sz="4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63114B-80AE-4DA8-928C-68241959568B}"/>
              </a:ext>
            </a:extLst>
          </p:cNvPr>
          <p:cNvSpPr/>
          <p:nvPr/>
        </p:nvSpPr>
        <p:spPr>
          <a:xfrm>
            <a:off x="7164394" y="1885714"/>
            <a:ext cx="2809875" cy="14954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수정하지 않음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unmodified</a:t>
            </a:r>
            <a:endParaRPr lang="ko-KR" altLang="en-US" sz="24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CC3DE9-E49D-4C43-BD7B-01F71615DFDE}"/>
              </a:ext>
            </a:extLst>
          </p:cNvPr>
          <p:cNvSpPr/>
          <p:nvPr/>
        </p:nvSpPr>
        <p:spPr>
          <a:xfrm>
            <a:off x="2549343" y="1885713"/>
            <a:ext cx="2809875" cy="14954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수정함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modified</a:t>
            </a:r>
            <a:endParaRPr lang="ko-KR" altLang="en-US" sz="24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EF06B58-CBD1-4462-AC2B-B95265CB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18" y="3705141"/>
            <a:ext cx="7049022" cy="23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4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12452</TotalTime>
  <Words>963</Words>
  <Application>Microsoft Office PowerPoint</Application>
  <PresentationFormat>와이드스크린</PresentationFormat>
  <Paragraphs>158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나눔고딕 ExtraBold</vt:lpstr>
      <vt:lpstr>야놀자 야체 B</vt:lpstr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규현 박</dc:creator>
  <cp:lastModifiedBy>박규현</cp:lastModifiedBy>
  <cp:revision>73</cp:revision>
  <cp:lastPrinted>2021-02-01T10:13:30Z</cp:lastPrinted>
  <dcterms:created xsi:type="dcterms:W3CDTF">2021-01-06T09:52:13Z</dcterms:created>
  <dcterms:modified xsi:type="dcterms:W3CDTF">2021-02-03T04:33:27Z</dcterms:modified>
</cp:coreProperties>
</file>